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5"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Lst>
  <p:sldSz cy="5143500" cx="9144000"/>
  <p:notesSz cx="6858000" cy="9144000"/>
  <p:embeddedFontLst>
    <p:embeddedFont>
      <p:font typeface="Roboto Thin"/>
      <p:regular r:id="rId30"/>
      <p:bold r:id="rId31"/>
      <p:italic r:id="rId32"/>
      <p:boldItalic r:id="rId33"/>
    </p:embeddedFont>
    <p:embeddedFont>
      <p:font typeface="Roboto Black"/>
      <p:bold r:id="rId34"/>
      <p:boldItalic r:id="rId35"/>
    </p:embeddedFont>
    <p:embeddedFont>
      <p:font typeface="Roboto"/>
      <p:regular r:id="rId36"/>
      <p:bold r:id="rId37"/>
      <p:italic r:id="rId38"/>
      <p:boldItalic r:id="rId39"/>
    </p:embeddedFont>
    <p:embeddedFont>
      <p:font typeface="Roboto Medium"/>
      <p:regular r:id="rId40"/>
      <p:bold r:id="rId41"/>
      <p:italic r:id="rId42"/>
      <p:boldItalic r:id="rId43"/>
    </p:embeddedFont>
    <p:embeddedFont>
      <p:font typeface="Roboto Light"/>
      <p:regular r:id="rId44"/>
      <p:bold r:id="rId45"/>
      <p:italic r:id="rId46"/>
      <p:boldItalic r:id="rId47"/>
    </p:embeddedFont>
    <p:embeddedFont>
      <p:font typeface="Merriweather"/>
      <p:regular r:id="rId48"/>
      <p:bold r:id="rId49"/>
      <p:italic r:id="rId50"/>
      <p:boldItalic r:id="rId5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15:clr>
            <a:srgbClr val="9AA0A6"/>
          </p15:clr>
        </p15:guide>
        <p15:guide id="2" orient="horz" pos="2232">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C0B298D2-70EC-4DCA-B9FC-A70B9038547D}">
  <a:tblStyle styleId="{C0B298D2-70EC-4DCA-B9FC-A70B9038547D}"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orient="horz"/>
        <p:guide pos="2232"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Medium-regular.fntdata"/><Relationship Id="rId42" Type="http://schemas.openxmlformats.org/officeDocument/2006/relationships/font" Target="fonts/RobotoMedium-italic.fntdata"/><Relationship Id="rId41" Type="http://schemas.openxmlformats.org/officeDocument/2006/relationships/font" Target="fonts/RobotoMedium-bold.fntdata"/><Relationship Id="rId44" Type="http://schemas.openxmlformats.org/officeDocument/2006/relationships/font" Target="fonts/RobotoLight-regular.fntdata"/><Relationship Id="rId43" Type="http://schemas.openxmlformats.org/officeDocument/2006/relationships/font" Target="fonts/RobotoMedium-boldItalic.fntdata"/><Relationship Id="rId46" Type="http://schemas.openxmlformats.org/officeDocument/2006/relationships/font" Target="fonts/RobotoLight-italic.fntdata"/><Relationship Id="rId45" Type="http://schemas.openxmlformats.org/officeDocument/2006/relationships/font" Target="fonts/RobotoLight-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font" Target="fonts/Merriweather-regular.fntdata"/><Relationship Id="rId47" Type="http://schemas.openxmlformats.org/officeDocument/2006/relationships/font" Target="fonts/RobotoLight-boldItalic.fntdata"/><Relationship Id="rId49" Type="http://schemas.openxmlformats.org/officeDocument/2006/relationships/font" Target="fonts/Merriweather-bold.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RobotoThin-bold.fntdata"/><Relationship Id="rId30" Type="http://schemas.openxmlformats.org/officeDocument/2006/relationships/font" Target="fonts/RobotoThin-regular.fntdata"/><Relationship Id="rId33" Type="http://schemas.openxmlformats.org/officeDocument/2006/relationships/font" Target="fonts/RobotoThin-boldItalic.fntdata"/><Relationship Id="rId32" Type="http://schemas.openxmlformats.org/officeDocument/2006/relationships/font" Target="fonts/RobotoThin-italic.fntdata"/><Relationship Id="rId35" Type="http://schemas.openxmlformats.org/officeDocument/2006/relationships/font" Target="fonts/RobotoBlack-boldItalic.fntdata"/><Relationship Id="rId34" Type="http://schemas.openxmlformats.org/officeDocument/2006/relationships/font" Target="fonts/RobotoBlack-bold.fntdata"/><Relationship Id="rId37" Type="http://schemas.openxmlformats.org/officeDocument/2006/relationships/font" Target="fonts/Roboto-bold.fntdata"/><Relationship Id="rId36" Type="http://schemas.openxmlformats.org/officeDocument/2006/relationships/font" Target="fonts/Roboto-regular.fntdata"/><Relationship Id="rId39" Type="http://schemas.openxmlformats.org/officeDocument/2006/relationships/font" Target="fonts/Roboto-boldItalic.fntdata"/><Relationship Id="rId38" Type="http://schemas.openxmlformats.org/officeDocument/2006/relationships/font" Target="fonts/Roboto-italic.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Merriweather-boldItalic.fntdata"/><Relationship Id="rId50" Type="http://schemas.openxmlformats.org/officeDocument/2006/relationships/font" Target="fonts/Merriweather-italic.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8798eb4c4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8798eb4c4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8623a2bef4_1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8623a2bef4_1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8623a2bef4_1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8623a2bef4_1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8798eb4c44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8798eb4c44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8623a2bef4_1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8623a2bef4_1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8623a2bef4_1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8623a2bef4_1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8623a2bef4_1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8623a2bef4_1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8623a2bef4_1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8623a2bef4_1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8798eb4c44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8798eb4c44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8798eb4c44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8798eb4c44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Limit file types allowed to upload</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8798eb4c44_0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8798eb4c44_0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8623a2bef4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8623a2bef4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8798eb4c44_0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8798eb4c44_0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8798eb4c44_0_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8798eb4c44_0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8798eb4c44_0_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8798eb4c44_0_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8798eb4c44_0_2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8798eb4c44_0_2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80f7e6291e_1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80f7e6291e_1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8798eb4c44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8798eb4c44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8798eb4c44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8798eb4c44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8798eb4c44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8798eb4c44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8798eb4c44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8798eb4c44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11c419cecb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11c419cecb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8623a2bef4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8623a2bef4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 Id="rId3" Type="http://schemas.openxmlformats.org/officeDocument/2006/relationships/image" Target="../media/image2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125" y="0"/>
            <a:ext cx="9144250" cy="4398100"/>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11" name="Google Shape;11;p2"/>
          <p:cNvSpPr txBox="1"/>
          <p:nvPr>
            <p:ph type="ctrTitle"/>
          </p:nvPr>
        </p:nvSpPr>
        <p:spPr>
          <a:xfrm>
            <a:off x="311700" y="539725"/>
            <a:ext cx="8520600" cy="12825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2" name="Google Shape;12;p2"/>
          <p:cNvSpPr txBox="1"/>
          <p:nvPr>
            <p:ph idx="1" type="subTitle"/>
          </p:nvPr>
        </p:nvSpPr>
        <p:spPr>
          <a:xfrm>
            <a:off x="311700" y="1878560"/>
            <a:ext cx="4242600" cy="7383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2"/>
              </a:buClr>
              <a:buSzPts val="1600"/>
              <a:buNone/>
              <a:defRPr sz="1600">
                <a:solidFill>
                  <a:schemeClr val="lt2"/>
                </a:solidFill>
              </a:defRPr>
            </a:lvl1pPr>
            <a:lvl2pPr lvl="1">
              <a:lnSpc>
                <a:spcPct val="100000"/>
              </a:lnSpc>
              <a:spcBef>
                <a:spcPts val="0"/>
              </a:spcBef>
              <a:spcAft>
                <a:spcPts val="0"/>
              </a:spcAft>
              <a:buClr>
                <a:schemeClr val="lt2"/>
              </a:buClr>
              <a:buSzPts val="1600"/>
              <a:buNone/>
              <a:defRPr sz="1600">
                <a:solidFill>
                  <a:schemeClr val="lt2"/>
                </a:solidFill>
              </a:defRPr>
            </a:lvl2pPr>
            <a:lvl3pPr lvl="2">
              <a:lnSpc>
                <a:spcPct val="100000"/>
              </a:lnSpc>
              <a:spcBef>
                <a:spcPts val="0"/>
              </a:spcBef>
              <a:spcAft>
                <a:spcPts val="0"/>
              </a:spcAft>
              <a:buClr>
                <a:schemeClr val="lt2"/>
              </a:buClr>
              <a:buSzPts val="1600"/>
              <a:buNone/>
              <a:defRPr sz="1600">
                <a:solidFill>
                  <a:schemeClr val="lt2"/>
                </a:solidFill>
              </a:defRPr>
            </a:lvl3pPr>
            <a:lvl4pPr lvl="3">
              <a:lnSpc>
                <a:spcPct val="100000"/>
              </a:lnSpc>
              <a:spcBef>
                <a:spcPts val="0"/>
              </a:spcBef>
              <a:spcAft>
                <a:spcPts val="0"/>
              </a:spcAft>
              <a:buClr>
                <a:schemeClr val="lt2"/>
              </a:buClr>
              <a:buSzPts val="1600"/>
              <a:buNone/>
              <a:defRPr sz="1600">
                <a:solidFill>
                  <a:schemeClr val="lt2"/>
                </a:solidFill>
              </a:defRPr>
            </a:lvl4pPr>
            <a:lvl5pPr lvl="4">
              <a:lnSpc>
                <a:spcPct val="100000"/>
              </a:lnSpc>
              <a:spcBef>
                <a:spcPts val="0"/>
              </a:spcBef>
              <a:spcAft>
                <a:spcPts val="0"/>
              </a:spcAft>
              <a:buClr>
                <a:schemeClr val="lt2"/>
              </a:buClr>
              <a:buSzPts val="1600"/>
              <a:buNone/>
              <a:defRPr sz="1600">
                <a:solidFill>
                  <a:schemeClr val="lt2"/>
                </a:solidFill>
              </a:defRPr>
            </a:lvl5pPr>
            <a:lvl6pPr lvl="5">
              <a:lnSpc>
                <a:spcPct val="100000"/>
              </a:lnSpc>
              <a:spcBef>
                <a:spcPts val="0"/>
              </a:spcBef>
              <a:spcAft>
                <a:spcPts val="0"/>
              </a:spcAft>
              <a:buClr>
                <a:schemeClr val="lt2"/>
              </a:buClr>
              <a:buSzPts val="1600"/>
              <a:buNone/>
              <a:defRPr sz="1600">
                <a:solidFill>
                  <a:schemeClr val="lt2"/>
                </a:solidFill>
              </a:defRPr>
            </a:lvl6pPr>
            <a:lvl7pPr lvl="6">
              <a:lnSpc>
                <a:spcPct val="100000"/>
              </a:lnSpc>
              <a:spcBef>
                <a:spcPts val="0"/>
              </a:spcBef>
              <a:spcAft>
                <a:spcPts val="0"/>
              </a:spcAft>
              <a:buClr>
                <a:schemeClr val="lt2"/>
              </a:buClr>
              <a:buSzPts val="1600"/>
              <a:buNone/>
              <a:defRPr sz="1600">
                <a:solidFill>
                  <a:schemeClr val="lt2"/>
                </a:solidFill>
              </a:defRPr>
            </a:lvl7pPr>
            <a:lvl8pPr lvl="7">
              <a:lnSpc>
                <a:spcPct val="100000"/>
              </a:lnSpc>
              <a:spcBef>
                <a:spcPts val="0"/>
              </a:spcBef>
              <a:spcAft>
                <a:spcPts val="0"/>
              </a:spcAft>
              <a:buClr>
                <a:schemeClr val="lt2"/>
              </a:buClr>
              <a:buSzPts val="1600"/>
              <a:buNone/>
              <a:defRPr sz="1600">
                <a:solidFill>
                  <a:schemeClr val="lt2"/>
                </a:solidFill>
              </a:defRPr>
            </a:lvl8pPr>
            <a:lvl9pPr lvl="8">
              <a:lnSpc>
                <a:spcPct val="100000"/>
              </a:lnSpc>
              <a:spcBef>
                <a:spcPts val="0"/>
              </a:spcBef>
              <a:spcAft>
                <a:spcPts val="0"/>
              </a:spcAft>
              <a:buClr>
                <a:schemeClr val="lt2"/>
              </a:buClr>
              <a:buSzPts val="1600"/>
              <a:buNone/>
              <a:defRPr sz="1600">
                <a:solidFill>
                  <a:schemeClr val="lt2"/>
                </a:solidFill>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4" name="Shape 54"/>
        <p:cNvGrpSpPr/>
        <p:nvPr/>
      </p:nvGrpSpPr>
      <p:grpSpPr>
        <a:xfrm>
          <a:off x="0" y="0"/>
          <a:ext cx="0" cy="0"/>
          <a:chOff x="0" y="0"/>
          <a:chExt cx="0" cy="0"/>
        </a:xfrm>
      </p:grpSpPr>
      <p:sp>
        <p:nvSpPr>
          <p:cNvPr id="55" name="Google Shape;55;p11"/>
          <p:cNvSpPr txBox="1"/>
          <p:nvPr>
            <p:ph hasCustomPrompt="1" type="title"/>
          </p:nvPr>
        </p:nvSpPr>
        <p:spPr>
          <a:xfrm>
            <a:off x="311750" y="831175"/>
            <a:ext cx="5334900" cy="12447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10000"/>
              <a:buNone/>
              <a:defRPr sz="10000">
                <a:solidFill>
                  <a:schemeClr val="lt1"/>
                </a:solidFill>
              </a:defRPr>
            </a:lvl1pPr>
            <a:lvl2pPr lvl="1">
              <a:spcBef>
                <a:spcPts val="0"/>
              </a:spcBef>
              <a:spcAft>
                <a:spcPts val="0"/>
              </a:spcAft>
              <a:buClr>
                <a:schemeClr val="lt1"/>
              </a:buClr>
              <a:buSzPts val="10000"/>
              <a:buNone/>
              <a:defRPr sz="10000">
                <a:solidFill>
                  <a:schemeClr val="lt1"/>
                </a:solidFill>
              </a:defRPr>
            </a:lvl2pPr>
            <a:lvl3pPr lvl="2">
              <a:spcBef>
                <a:spcPts val="0"/>
              </a:spcBef>
              <a:spcAft>
                <a:spcPts val="0"/>
              </a:spcAft>
              <a:buClr>
                <a:schemeClr val="lt1"/>
              </a:buClr>
              <a:buSzPts val="10000"/>
              <a:buNone/>
              <a:defRPr sz="10000">
                <a:solidFill>
                  <a:schemeClr val="lt1"/>
                </a:solidFill>
              </a:defRPr>
            </a:lvl3pPr>
            <a:lvl4pPr lvl="3">
              <a:spcBef>
                <a:spcPts val="0"/>
              </a:spcBef>
              <a:spcAft>
                <a:spcPts val="0"/>
              </a:spcAft>
              <a:buClr>
                <a:schemeClr val="lt1"/>
              </a:buClr>
              <a:buSzPts val="10000"/>
              <a:buNone/>
              <a:defRPr sz="10000">
                <a:solidFill>
                  <a:schemeClr val="lt1"/>
                </a:solidFill>
              </a:defRPr>
            </a:lvl4pPr>
            <a:lvl5pPr lvl="4">
              <a:spcBef>
                <a:spcPts val="0"/>
              </a:spcBef>
              <a:spcAft>
                <a:spcPts val="0"/>
              </a:spcAft>
              <a:buClr>
                <a:schemeClr val="lt1"/>
              </a:buClr>
              <a:buSzPts val="10000"/>
              <a:buNone/>
              <a:defRPr sz="10000">
                <a:solidFill>
                  <a:schemeClr val="lt1"/>
                </a:solidFill>
              </a:defRPr>
            </a:lvl5pPr>
            <a:lvl6pPr lvl="5">
              <a:spcBef>
                <a:spcPts val="0"/>
              </a:spcBef>
              <a:spcAft>
                <a:spcPts val="0"/>
              </a:spcAft>
              <a:buClr>
                <a:schemeClr val="lt1"/>
              </a:buClr>
              <a:buSzPts val="10000"/>
              <a:buNone/>
              <a:defRPr sz="10000">
                <a:solidFill>
                  <a:schemeClr val="lt1"/>
                </a:solidFill>
              </a:defRPr>
            </a:lvl6pPr>
            <a:lvl7pPr lvl="6">
              <a:spcBef>
                <a:spcPts val="0"/>
              </a:spcBef>
              <a:spcAft>
                <a:spcPts val="0"/>
              </a:spcAft>
              <a:buClr>
                <a:schemeClr val="lt1"/>
              </a:buClr>
              <a:buSzPts val="10000"/>
              <a:buNone/>
              <a:defRPr sz="10000">
                <a:solidFill>
                  <a:schemeClr val="lt1"/>
                </a:solidFill>
              </a:defRPr>
            </a:lvl7pPr>
            <a:lvl8pPr lvl="7">
              <a:spcBef>
                <a:spcPts val="0"/>
              </a:spcBef>
              <a:spcAft>
                <a:spcPts val="0"/>
              </a:spcAft>
              <a:buClr>
                <a:schemeClr val="lt1"/>
              </a:buClr>
              <a:buSzPts val="10000"/>
              <a:buNone/>
              <a:defRPr sz="10000">
                <a:solidFill>
                  <a:schemeClr val="lt1"/>
                </a:solidFill>
              </a:defRPr>
            </a:lvl8pPr>
            <a:lvl9pPr lvl="8">
              <a:spcBef>
                <a:spcPts val="0"/>
              </a:spcBef>
              <a:spcAft>
                <a:spcPts val="0"/>
              </a:spcAft>
              <a:buClr>
                <a:schemeClr val="lt1"/>
              </a:buClr>
              <a:buSzPts val="10000"/>
              <a:buNone/>
              <a:defRPr sz="10000">
                <a:solidFill>
                  <a:schemeClr val="lt1"/>
                </a:solidFill>
              </a:defRPr>
            </a:lvl9pPr>
          </a:lstStyle>
          <a:p>
            <a:r>
              <a:t>xx%</a:t>
            </a:r>
          </a:p>
        </p:txBody>
      </p:sp>
      <p:sp>
        <p:nvSpPr>
          <p:cNvPr id="56" name="Google Shape;56;p11"/>
          <p:cNvSpPr txBox="1"/>
          <p:nvPr>
            <p:ph idx="1" type="body"/>
          </p:nvPr>
        </p:nvSpPr>
        <p:spPr>
          <a:xfrm>
            <a:off x="311700" y="2121425"/>
            <a:ext cx="5334900" cy="942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accent2"/>
              </a:buClr>
              <a:buSzPts val="1300"/>
              <a:buChar char="●"/>
              <a:defRPr>
                <a:solidFill>
                  <a:schemeClr val="accent2"/>
                </a:solidFill>
              </a:defRPr>
            </a:lvl1pPr>
            <a:lvl2pPr indent="-298450" lvl="1" marL="914400">
              <a:spcBef>
                <a:spcPts val="0"/>
              </a:spcBef>
              <a:spcAft>
                <a:spcPts val="0"/>
              </a:spcAft>
              <a:buClr>
                <a:schemeClr val="accent2"/>
              </a:buClr>
              <a:buSzPts val="1100"/>
              <a:buChar char="○"/>
              <a:defRPr>
                <a:solidFill>
                  <a:schemeClr val="accent2"/>
                </a:solidFill>
              </a:defRPr>
            </a:lvl2pPr>
            <a:lvl3pPr indent="-298450" lvl="2" marL="1371600">
              <a:spcBef>
                <a:spcPts val="0"/>
              </a:spcBef>
              <a:spcAft>
                <a:spcPts val="0"/>
              </a:spcAft>
              <a:buClr>
                <a:schemeClr val="accent2"/>
              </a:buClr>
              <a:buSzPts val="1100"/>
              <a:buChar char="■"/>
              <a:defRPr>
                <a:solidFill>
                  <a:schemeClr val="accent2"/>
                </a:solidFill>
              </a:defRPr>
            </a:lvl3pPr>
            <a:lvl4pPr indent="-298450" lvl="3" marL="1828800">
              <a:spcBef>
                <a:spcPts val="0"/>
              </a:spcBef>
              <a:spcAft>
                <a:spcPts val="0"/>
              </a:spcAft>
              <a:buClr>
                <a:schemeClr val="accent2"/>
              </a:buClr>
              <a:buSzPts val="1100"/>
              <a:buChar char="●"/>
              <a:defRPr>
                <a:solidFill>
                  <a:schemeClr val="accent2"/>
                </a:solidFill>
              </a:defRPr>
            </a:lvl4pPr>
            <a:lvl5pPr indent="-298450" lvl="4" marL="2286000">
              <a:spcBef>
                <a:spcPts val="0"/>
              </a:spcBef>
              <a:spcAft>
                <a:spcPts val="0"/>
              </a:spcAft>
              <a:buClr>
                <a:schemeClr val="accent2"/>
              </a:buClr>
              <a:buSzPts val="1100"/>
              <a:buChar char="○"/>
              <a:defRPr>
                <a:solidFill>
                  <a:schemeClr val="accent2"/>
                </a:solidFill>
              </a:defRPr>
            </a:lvl5pPr>
            <a:lvl6pPr indent="-298450" lvl="5" marL="2743200">
              <a:spcBef>
                <a:spcPts val="0"/>
              </a:spcBef>
              <a:spcAft>
                <a:spcPts val="0"/>
              </a:spcAft>
              <a:buClr>
                <a:schemeClr val="accent2"/>
              </a:buClr>
              <a:buSzPts val="1100"/>
              <a:buChar char="■"/>
              <a:defRPr>
                <a:solidFill>
                  <a:schemeClr val="accent2"/>
                </a:solidFill>
              </a:defRPr>
            </a:lvl6pPr>
            <a:lvl7pPr indent="-298450" lvl="6" marL="3200400">
              <a:spcBef>
                <a:spcPts val="0"/>
              </a:spcBef>
              <a:spcAft>
                <a:spcPts val="0"/>
              </a:spcAft>
              <a:buClr>
                <a:schemeClr val="accent2"/>
              </a:buClr>
              <a:buSzPts val="1100"/>
              <a:buChar char="●"/>
              <a:defRPr>
                <a:solidFill>
                  <a:schemeClr val="accent2"/>
                </a:solidFill>
              </a:defRPr>
            </a:lvl7pPr>
            <a:lvl8pPr indent="-298450" lvl="7" marL="3657600">
              <a:spcBef>
                <a:spcPts val="0"/>
              </a:spcBef>
              <a:spcAft>
                <a:spcPts val="0"/>
              </a:spcAft>
              <a:buClr>
                <a:schemeClr val="accent2"/>
              </a:buClr>
              <a:buSzPts val="1100"/>
              <a:buChar char="○"/>
              <a:defRPr>
                <a:solidFill>
                  <a:schemeClr val="accent2"/>
                </a:solidFill>
              </a:defRPr>
            </a:lvl8pPr>
            <a:lvl9pPr indent="-298450" lvl="8" marL="4114800">
              <a:spcBef>
                <a:spcPts val="0"/>
              </a:spcBef>
              <a:spcAft>
                <a:spcPts val="0"/>
              </a:spcAft>
              <a:buClr>
                <a:schemeClr val="accent2"/>
              </a:buClr>
              <a:buSzPts val="1100"/>
              <a:buChar char="■"/>
              <a:defRPr>
                <a:solidFill>
                  <a:schemeClr val="accent2"/>
                </a:solidFill>
              </a:defRPr>
            </a:lvl9pPr>
          </a:lstStyle>
          <a:p/>
        </p:txBody>
      </p:sp>
      <p:sp>
        <p:nvSpPr>
          <p:cNvPr id="57" name="Google Shape;5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8" name="Shape 58"/>
        <p:cNvGrpSpPr/>
        <p:nvPr/>
      </p:nvGrpSpPr>
      <p:grpSpPr>
        <a:xfrm>
          <a:off x="0" y="0"/>
          <a:ext cx="0" cy="0"/>
          <a:chOff x="0" y="0"/>
          <a:chExt cx="0" cy="0"/>
        </a:xfrm>
      </p:grpSpPr>
      <p:sp>
        <p:nvSpPr>
          <p:cNvPr id="59" name="Google Shape;5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 Transition Slide">
  <p:cSld name="CUSTOM_17_2_1_2">
    <p:spTree>
      <p:nvGrpSpPr>
        <p:cNvPr id="60" name="Shape 60"/>
        <p:cNvGrpSpPr/>
        <p:nvPr/>
      </p:nvGrpSpPr>
      <p:grpSpPr>
        <a:xfrm>
          <a:off x="0" y="0"/>
          <a:ext cx="0" cy="0"/>
          <a:chOff x="0" y="0"/>
          <a:chExt cx="0" cy="0"/>
        </a:xfrm>
      </p:grpSpPr>
      <p:pic>
        <p:nvPicPr>
          <p:cNvPr id="61" name="Google Shape;61;p13"/>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62" name="Google Shape;62;p13"/>
          <p:cNvSpPr txBox="1"/>
          <p:nvPr>
            <p:ph type="title"/>
          </p:nvPr>
        </p:nvSpPr>
        <p:spPr>
          <a:xfrm>
            <a:off x="237100" y="2088475"/>
            <a:ext cx="8595300" cy="792300"/>
          </a:xfrm>
          <a:prstGeom prst="rect">
            <a:avLst/>
          </a:prstGeom>
        </p:spPr>
        <p:txBody>
          <a:bodyPr anchorCtr="0" anchor="t" bIns="91425" lIns="91425" spcFirstLastPara="1" rIns="91425" wrap="square" tIns="91425">
            <a:normAutofit/>
          </a:bodyPr>
          <a:lstStyle>
            <a:lvl1pPr lvl="0" rtl="0" algn="ctr">
              <a:spcBef>
                <a:spcPts val="0"/>
              </a:spcBef>
              <a:spcAft>
                <a:spcPts val="0"/>
              </a:spcAft>
              <a:buNone/>
              <a:defRPr sz="3600">
                <a:latin typeface="Roboto Medium"/>
                <a:ea typeface="Roboto Medium"/>
                <a:cs typeface="Roboto Medium"/>
                <a:sym typeface="Roboto Medium"/>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63" name="Google Shape;63;p13"/>
          <p:cNvSpPr txBox="1"/>
          <p:nvPr>
            <p:ph idx="12" type="sldNum"/>
          </p:nvPr>
        </p:nvSpPr>
        <p:spPr>
          <a:xfrm>
            <a:off x="8607775" y="4957200"/>
            <a:ext cx="261900" cy="105600"/>
          </a:xfrm>
          <a:prstGeom prst="rect">
            <a:avLst/>
          </a:prstGeom>
        </p:spPr>
        <p:txBody>
          <a:bodyPr anchorCtr="0" anchor="t" bIns="91425" lIns="0" spcFirstLastPara="1" rIns="0" wrap="square" tIns="0">
            <a:normAutofit fontScale="25000" lnSpcReduction="20000"/>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64" name="Google Shape;64;p13"/>
          <p:cNvSpPr txBox="1"/>
          <p:nvPr>
            <p:ph idx="1" type="subTitle"/>
          </p:nvPr>
        </p:nvSpPr>
        <p:spPr>
          <a:xfrm>
            <a:off x="-12300" y="4916650"/>
            <a:ext cx="7971900" cy="226800"/>
          </a:xfrm>
          <a:prstGeom prst="rect">
            <a:avLst/>
          </a:prstGeom>
        </p:spPr>
        <p:txBody>
          <a:bodyPr anchorCtr="0" anchor="t" bIns="0" lIns="274300" spcFirstLastPara="1" rIns="0" wrap="square" tIns="45700">
            <a:normAutofit/>
          </a:bodyPr>
          <a:lstStyle>
            <a:lvl1pPr lvl="0" rtl="0">
              <a:spcBef>
                <a:spcPts val="0"/>
              </a:spcBef>
              <a:spcAft>
                <a:spcPts val="0"/>
              </a:spcAft>
              <a:buNone/>
              <a:defRPr sz="700"/>
            </a:lvl1pPr>
            <a:lvl2pPr lvl="1" rtl="0">
              <a:spcBef>
                <a:spcPts val="1200"/>
              </a:spcBef>
              <a:spcAft>
                <a:spcPts val="0"/>
              </a:spcAft>
              <a:buNone/>
              <a:defRPr/>
            </a:lvl2pPr>
            <a:lvl3pPr lvl="2" rtl="0">
              <a:spcBef>
                <a:spcPts val="1200"/>
              </a:spcBef>
              <a:spcAft>
                <a:spcPts val="0"/>
              </a:spcAft>
              <a:buNone/>
              <a:defRPr/>
            </a:lvl3pPr>
            <a:lvl4pPr lvl="3" rtl="0">
              <a:spcBef>
                <a:spcPts val="1200"/>
              </a:spcBef>
              <a:spcAft>
                <a:spcPts val="0"/>
              </a:spcAft>
              <a:buNone/>
              <a:defRPr/>
            </a:lvl4pPr>
            <a:lvl5pPr lvl="4" rtl="0">
              <a:spcBef>
                <a:spcPts val="1200"/>
              </a:spcBef>
              <a:spcAft>
                <a:spcPts val="0"/>
              </a:spcAft>
              <a:buNone/>
              <a:defRPr/>
            </a:lvl5pPr>
            <a:lvl6pPr lvl="5" rtl="0">
              <a:spcBef>
                <a:spcPts val="1200"/>
              </a:spcBef>
              <a:spcAft>
                <a:spcPts val="0"/>
              </a:spcAft>
              <a:buNone/>
              <a:defRPr/>
            </a:lvl6pPr>
            <a:lvl7pPr lvl="6" rtl="0">
              <a:spcBef>
                <a:spcPts val="1200"/>
              </a:spcBef>
              <a:spcAft>
                <a:spcPts val="0"/>
              </a:spcAft>
              <a:buNone/>
              <a:defRPr/>
            </a:lvl7pPr>
            <a:lvl8pPr lvl="7" rtl="0">
              <a:spcBef>
                <a:spcPts val="1200"/>
              </a:spcBef>
              <a:spcAft>
                <a:spcPts val="0"/>
              </a:spcAft>
              <a:buNone/>
              <a:defRPr/>
            </a:lvl8pPr>
            <a:lvl9pPr lvl="8" rtl="0">
              <a:spcBef>
                <a:spcPts val="1200"/>
              </a:spcBef>
              <a:spcAft>
                <a:spcPts val="1200"/>
              </a:spcAft>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Text Only">
  <p:cSld name="CUSTOM_2_7_2">
    <p:spTree>
      <p:nvGrpSpPr>
        <p:cNvPr id="65" name="Shape 65"/>
        <p:cNvGrpSpPr/>
        <p:nvPr/>
      </p:nvGrpSpPr>
      <p:grpSpPr>
        <a:xfrm>
          <a:off x="0" y="0"/>
          <a:ext cx="0" cy="0"/>
          <a:chOff x="0" y="0"/>
          <a:chExt cx="0" cy="0"/>
        </a:xfrm>
      </p:grpSpPr>
      <p:sp>
        <p:nvSpPr>
          <p:cNvPr id="66" name="Google Shape;66;p14"/>
          <p:cNvSpPr txBox="1"/>
          <p:nvPr>
            <p:ph type="title"/>
          </p:nvPr>
        </p:nvSpPr>
        <p:spPr>
          <a:xfrm>
            <a:off x="-12300" y="0"/>
            <a:ext cx="9168600" cy="533700"/>
          </a:xfrm>
          <a:prstGeom prst="rect">
            <a:avLst/>
          </a:prstGeom>
        </p:spPr>
        <p:txBody>
          <a:bodyPr anchorCtr="0" anchor="t" bIns="91425" lIns="457200" spcFirstLastPara="1" rIns="274300" wrap="square" tIns="182875">
            <a:norm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 name="Google Shape;67;p14"/>
          <p:cNvSpPr txBox="1"/>
          <p:nvPr>
            <p:ph idx="1" type="subTitle"/>
          </p:nvPr>
        </p:nvSpPr>
        <p:spPr>
          <a:xfrm>
            <a:off x="0" y="675975"/>
            <a:ext cx="9144000" cy="364800"/>
          </a:xfrm>
          <a:prstGeom prst="rect">
            <a:avLst/>
          </a:prstGeom>
        </p:spPr>
        <p:txBody>
          <a:bodyPr anchorCtr="0" anchor="t" bIns="0" lIns="457200" spcFirstLastPara="1" rIns="457200" wrap="square" tIns="91425">
            <a:normAutofit/>
          </a:bodyPr>
          <a:lstStyle>
            <a:lvl1pPr lvl="0" rtl="0">
              <a:spcBef>
                <a:spcPts val="0"/>
              </a:spcBef>
              <a:spcAft>
                <a:spcPts val="0"/>
              </a:spcAft>
              <a:buNone/>
              <a:defRPr sz="1800">
                <a:latin typeface="Roboto"/>
                <a:ea typeface="Roboto"/>
                <a:cs typeface="Roboto"/>
                <a:sym typeface="Roboto"/>
              </a:defRPr>
            </a:lvl1pPr>
            <a:lvl2pPr lvl="1" rtl="0">
              <a:spcBef>
                <a:spcPts val="1200"/>
              </a:spcBef>
              <a:spcAft>
                <a:spcPts val="0"/>
              </a:spcAft>
              <a:buNone/>
              <a:defRPr/>
            </a:lvl2pPr>
            <a:lvl3pPr lvl="2" rtl="0">
              <a:spcBef>
                <a:spcPts val="1200"/>
              </a:spcBef>
              <a:spcAft>
                <a:spcPts val="0"/>
              </a:spcAft>
              <a:buNone/>
              <a:defRPr/>
            </a:lvl3pPr>
            <a:lvl4pPr lvl="3" rtl="0">
              <a:spcBef>
                <a:spcPts val="1200"/>
              </a:spcBef>
              <a:spcAft>
                <a:spcPts val="0"/>
              </a:spcAft>
              <a:buNone/>
              <a:defRPr/>
            </a:lvl4pPr>
            <a:lvl5pPr lvl="4" rtl="0">
              <a:spcBef>
                <a:spcPts val="1200"/>
              </a:spcBef>
              <a:spcAft>
                <a:spcPts val="0"/>
              </a:spcAft>
              <a:buNone/>
              <a:defRPr/>
            </a:lvl5pPr>
            <a:lvl6pPr lvl="5" rtl="0">
              <a:spcBef>
                <a:spcPts val="1200"/>
              </a:spcBef>
              <a:spcAft>
                <a:spcPts val="0"/>
              </a:spcAft>
              <a:buNone/>
              <a:defRPr/>
            </a:lvl6pPr>
            <a:lvl7pPr lvl="6" rtl="0">
              <a:spcBef>
                <a:spcPts val="1200"/>
              </a:spcBef>
              <a:spcAft>
                <a:spcPts val="0"/>
              </a:spcAft>
              <a:buNone/>
              <a:defRPr/>
            </a:lvl7pPr>
            <a:lvl8pPr lvl="7" rtl="0">
              <a:spcBef>
                <a:spcPts val="1200"/>
              </a:spcBef>
              <a:spcAft>
                <a:spcPts val="0"/>
              </a:spcAft>
              <a:buNone/>
              <a:defRPr/>
            </a:lvl8pPr>
            <a:lvl9pPr lvl="8" rtl="0">
              <a:spcBef>
                <a:spcPts val="1200"/>
              </a:spcBef>
              <a:spcAft>
                <a:spcPts val="1200"/>
              </a:spcAft>
              <a:buNone/>
              <a:defRPr/>
            </a:lvl9pPr>
          </a:lstStyle>
          <a:p/>
        </p:txBody>
      </p:sp>
      <p:cxnSp>
        <p:nvCxnSpPr>
          <p:cNvPr id="68" name="Google Shape;68;p1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9" name="Google Shape;69;p14"/>
          <p:cNvSpPr txBox="1"/>
          <p:nvPr>
            <p:ph idx="12" type="sldNum"/>
          </p:nvPr>
        </p:nvSpPr>
        <p:spPr>
          <a:xfrm>
            <a:off x="8607775" y="4957200"/>
            <a:ext cx="261900" cy="105600"/>
          </a:xfrm>
          <a:prstGeom prst="rect">
            <a:avLst/>
          </a:prstGeom>
        </p:spPr>
        <p:txBody>
          <a:bodyPr anchorCtr="0" anchor="t" bIns="91425" lIns="0" spcFirstLastPara="1" rIns="0" wrap="square" tIns="0">
            <a:normAutofit fontScale="25000" lnSpcReduction="20000"/>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0" name="Google Shape;70;p1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1" name="Google Shape;71;p14"/>
          <p:cNvSpPr txBox="1"/>
          <p:nvPr>
            <p:ph idx="2" type="subTitle"/>
          </p:nvPr>
        </p:nvSpPr>
        <p:spPr>
          <a:xfrm>
            <a:off x="-12300" y="4916650"/>
            <a:ext cx="7971900" cy="226800"/>
          </a:xfrm>
          <a:prstGeom prst="rect">
            <a:avLst/>
          </a:prstGeom>
        </p:spPr>
        <p:txBody>
          <a:bodyPr anchorCtr="0" anchor="t" bIns="0" lIns="274300" spcFirstLastPara="1" rIns="0" wrap="square" tIns="45700">
            <a:normAutofit/>
          </a:bodyPr>
          <a:lstStyle>
            <a:lvl1pPr lvl="0" rtl="0">
              <a:spcBef>
                <a:spcPts val="0"/>
              </a:spcBef>
              <a:spcAft>
                <a:spcPts val="0"/>
              </a:spcAft>
              <a:buNone/>
              <a:defRPr sz="700"/>
            </a:lvl1pPr>
            <a:lvl2pPr lvl="1" rtl="0">
              <a:spcBef>
                <a:spcPts val="1200"/>
              </a:spcBef>
              <a:spcAft>
                <a:spcPts val="0"/>
              </a:spcAft>
              <a:buNone/>
              <a:defRPr/>
            </a:lvl2pPr>
            <a:lvl3pPr lvl="2" rtl="0">
              <a:spcBef>
                <a:spcPts val="1200"/>
              </a:spcBef>
              <a:spcAft>
                <a:spcPts val="0"/>
              </a:spcAft>
              <a:buNone/>
              <a:defRPr/>
            </a:lvl3pPr>
            <a:lvl4pPr lvl="3" rtl="0">
              <a:spcBef>
                <a:spcPts val="1200"/>
              </a:spcBef>
              <a:spcAft>
                <a:spcPts val="0"/>
              </a:spcAft>
              <a:buNone/>
              <a:defRPr/>
            </a:lvl4pPr>
            <a:lvl5pPr lvl="4" rtl="0">
              <a:spcBef>
                <a:spcPts val="1200"/>
              </a:spcBef>
              <a:spcAft>
                <a:spcPts val="0"/>
              </a:spcAft>
              <a:buNone/>
              <a:defRPr/>
            </a:lvl5pPr>
            <a:lvl6pPr lvl="5" rtl="0">
              <a:spcBef>
                <a:spcPts val="1200"/>
              </a:spcBef>
              <a:spcAft>
                <a:spcPts val="0"/>
              </a:spcAft>
              <a:buNone/>
              <a:defRPr/>
            </a:lvl6pPr>
            <a:lvl7pPr lvl="6" rtl="0">
              <a:spcBef>
                <a:spcPts val="1200"/>
              </a:spcBef>
              <a:spcAft>
                <a:spcPts val="0"/>
              </a:spcAft>
              <a:buNone/>
              <a:defRPr/>
            </a:lvl7pPr>
            <a:lvl8pPr lvl="7" rtl="0">
              <a:spcBef>
                <a:spcPts val="1200"/>
              </a:spcBef>
              <a:spcAft>
                <a:spcPts val="0"/>
              </a:spcAft>
              <a:buNone/>
              <a:defRPr/>
            </a:lvl8pPr>
            <a:lvl9pPr lvl="8" rtl="0">
              <a:spcBef>
                <a:spcPts val="1200"/>
              </a:spcBef>
              <a:spcAft>
                <a:spcPts val="1200"/>
              </a:spcAft>
              <a:buNone/>
              <a:defRPr/>
            </a:lvl9pPr>
          </a:lstStyle>
          <a:p/>
        </p:txBody>
      </p:sp>
      <p:sp>
        <p:nvSpPr>
          <p:cNvPr id="72" name="Google Shape;72;p14"/>
          <p:cNvSpPr txBox="1"/>
          <p:nvPr>
            <p:ph idx="3" type="body"/>
          </p:nvPr>
        </p:nvSpPr>
        <p:spPr>
          <a:xfrm>
            <a:off x="175" y="1284250"/>
            <a:ext cx="9144000" cy="3581700"/>
          </a:xfrm>
          <a:prstGeom prst="rect">
            <a:avLst/>
          </a:prstGeom>
        </p:spPr>
        <p:txBody>
          <a:bodyPr anchorCtr="0" anchor="t" bIns="914400" lIns="457200" spcFirstLastPara="1" rIns="457200" wrap="square" tIns="0">
            <a:normAutofit/>
          </a:bodyPr>
          <a:lstStyle>
            <a:lvl1pPr indent="-311150" lvl="0" marL="457200" rtl="0">
              <a:spcBef>
                <a:spcPts val="0"/>
              </a:spcBef>
              <a:spcAft>
                <a:spcPts val="0"/>
              </a:spcAft>
              <a:buSzPts val="1300"/>
              <a:buFont typeface="Roboto"/>
              <a:buChar char="●"/>
              <a:defRPr>
                <a:latin typeface="Roboto"/>
                <a:ea typeface="Roboto"/>
                <a:cs typeface="Roboto"/>
                <a:sym typeface="Roboto"/>
              </a:defRPr>
            </a:lvl1pPr>
            <a:lvl2pPr indent="-298450" lvl="1" marL="914400" rtl="0">
              <a:spcBef>
                <a:spcPts val="800"/>
              </a:spcBef>
              <a:spcAft>
                <a:spcPts val="0"/>
              </a:spcAft>
              <a:buSzPts val="1100"/>
              <a:buFont typeface="Roboto"/>
              <a:buChar char="○"/>
              <a:defRPr>
                <a:latin typeface="Roboto"/>
                <a:ea typeface="Roboto"/>
                <a:cs typeface="Roboto"/>
                <a:sym typeface="Roboto"/>
              </a:defRPr>
            </a:lvl2pPr>
            <a:lvl3pPr indent="-298450" lvl="2" marL="1371600" rtl="0">
              <a:spcBef>
                <a:spcPts val="800"/>
              </a:spcBef>
              <a:spcAft>
                <a:spcPts val="0"/>
              </a:spcAft>
              <a:buSzPts val="1100"/>
              <a:buFont typeface="Roboto"/>
              <a:buChar char="■"/>
              <a:defRPr>
                <a:latin typeface="Roboto"/>
                <a:ea typeface="Roboto"/>
                <a:cs typeface="Roboto"/>
                <a:sym typeface="Roboto"/>
              </a:defRPr>
            </a:lvl3pPr>
            <a:lvl4pPr indent="-298450" lvl="3" marL="1828800" rtl="0">
              <a:spcBef>
                <a:spcPts val="800"/>
              </a:spcBef>
              <a:spcAft>
                <a:spcPts val="0"/>
              </a:spcAft>
              <a:buSzPts val="1100"/>
              <a:buFont typeface="Roboto"/>
              <a:buChar char="●"/>
              <a:defRPr>
                <a:latin typeface="Roboto"/>
                <a:ea typeface="Roboto"/>
                <a:cs typeface="Roboto"/>
                <a:sym typeface="Roboto"/>
              </a:defRPr>
            </a:lvl4pPr>
            <a:lvl5pPr indent="-298450" lvl="4" marL="2286000" rtl="0">
              <a:spcBef>
                <a:spcPts val="800"/>
              </a:spcBef>
              <a:spcAft>
                <a:spcPts val="0"/>
              </a:spcAft>
              <a:buSzPts val="1100"/>
              <a:buFont typeface="Roboto"/>
              <a:buChar char="○"/>
              <a:defRPr>
                <a:latin typeface="Roboto"/>
                <a:ea typeface="Roboto"/>
                <a:cs typeface="Roboto"/>
                <a:sym typeface="Roboto"/>
              </a:defRPr>
            </a:lvl5pPr>
            <a:lvl6pPr indent="-298450" lvl="5" marL="2743200" rtl="0">
              <a:spcBef>
                <a:spcPts val="800"/>
              </a:spcBef>
              <a:spcAft>
                <a:spcPts val="0"/>
              </a:spcAft>
              <a:buSzPts val="1100"/>
              <a:buFont typeface="Roboto"/>
              <a:buChar char="■"/>
              <a:defRPr>
                <a:latin typeface="Roboto"/>
                <a:ea typeface="Roboto"/>
                <a:cs typeface="Roboto"/>
                <a:sym typeface="Roboto"/>
              </a:defRPr>
            </a:lvl6pPr>
            <a:lvl7pPr indent="-298450" lvl="6" marL="3200400" rtl="0">
              <a:spcBef>
                <a:spcPts val="800"/>
              </a:spcBef>
              <a:spcAft>
                <a:spcPts val="0"/>
              </a:spcAft>
              <a:buSzPts val="1100"/>
              <a:buFont typeface="Roboto"/>
              <a:buChar char="●"/>
              <a:defRPr>
                <a:latin typeface="Roboto"/>
                <a:ea typeface="Roboto"/>
                <a:cs typeface="Roboto"/>
                <a:sym typeface="Roboto"/>
              </a:defRPr>
            </a:lvl7pPr>
            <a:lvl8pPr indent="-298450" lvl="7" marL="3657600" rtl="0">
              <a:spcBef>
                <a:spcPts val="800"/>
              </a:spcBef>
              <a:spcAft>
                <a:spcPts val="0"/>
              </a:spcAft>
              <a:buSzPts val="1100"/>
              <a:buFont typeface="Roboto"/>
              <a:buChar char="○"/>
              <a:defRPr>
                <a:latin typeface="Roboto"/>
                <a:ea typeface="Roboto"/>
                <a:cs typeface="Roboto"/>
                <a:sym typeface="Roboto"/>
              </a:defRPr>
            </a:lvl8pPr>
            <a:lvl9pPr indent="-298450" lvl="8" marL="4114800" rtl="0">
              <a:spcBef>
                <a:spcPts val="800"/>
              </a:spcBef>
              <a:spcAft>
                <a:spcPts val="800"/>
              </a:spcAft>
              <a:buSzPts val="1100"/>
              <a:buFont typeface="Roboto"/>
              <a:buChar char="■"/>
              <a:defRPr>
                <a:latin typeface="Roboto"/>
                <a:ea typeface="Roboto"/>
                <a:cs typeface="Roboto"/>
                <a:sym typeface="Roboto"/>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Subsection Slide">
  <p:cSld name="CUSTOM_17_2_1_1_2">
    <p:spTree>
      <p:nvGrpSpPr>
        <p:cNvPr id="73" name="Shape 73"/>
        <p:cNvGrpSpPr/>
        <p:nvPr/>
      </p:nvGrpSpPr>
      <p:grpSpPr>
        <a:xfrm>
          <a:off x="0" y="0"/>
          <a:ext cx="0" cy="0"/>
          <a:chOff x="0" y="0"/>
          <a:chExt cx="0" cy="0"/>
        </a:xfrm>
      </p:grpSpPr>
      <p:pic>
        <p:nvPicPr>
          <p:cNvPr id="74" name="Google Shape;74;p15"/>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75" name="Google Shape;75;p15"/>
          <p:cNvSpPr txBox="1"/>
          <p:nvPr>
            <p:ph type="title"/>
          </p:nvPr>
        </p:nvSpPr>
        <p:spPr>
          <a:xfrm>
            <a:off x="274325" y="2088475"/>
            <a:ext cx="8595300" cy="792300"/>
          </a:xfrm>
          <a:prstGeom prst="rect">
            <a:avLst/>
          </a:prstGeom>
        </p:spPr>
        <p:txBody>
          <a:bodyPr anchorCtr="0" anchor="t" bIns="91425" lIns="91425" spcFirstLastPara="1" rIns="91425" wrap="square" tIns="91425">
            <a:normAutofit/>
          </a:bodyPr>
          <a:lstStyle>
            <a:lvl1pPr lvl="0" rtl="0" algn="ctr">
              <a:spcBef>
                <a:spcPts val="0"/>
              </a:spcBef>
              <a:spcAft>
                <a:spcPts val="0"/>
              </a:spcAft>
              <a:buNone/>
              <a:defRPr sz="3600">
                <a:solidFill>
                  <a:srgbClr val="FFFFFF"/>
                </a:solidFill>
                <a:latin typeface="Roboto"/>
                <a:ea typeface="Roboto"/>
                <a:cs typeface="Roboto"/>
                <a:sym typeface="Roboto"/>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76" name="Google Shape;76;p15"/>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
        <p:nvSpPr>
          <p:cNvPr id="77" name="Google Shape;77;p15"/>
          <p:cNvSpPr txBox="1"/>
          <p:nvPr>
            <p:ph idx="2" type="sldNum"/>
          </p:nvPr>
        </p:nvSpPr>
        <p:spPr>
          <a:xfrm>
            <a:off x="8607775" y="4957200"/>
            <a:ext cx="261900" cy="105600"/>
          </a:xfrm>
          <a:prstGeom prst="rect">
            <a:avLst/>
          </a:prstGeom>
        </p:spPr>
        <p:txBody>
          <a:bodyPr anchorCtr="0" anchor="t" bIns="91425" lIns="0" spcFirstLastPara="1" rIns="0" wrap="square" tIns="0">
            <a:normAutofit fontScale="25000" lnSpcReduction="20000"/>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78" name="Google Shape;78;p15"/>
          <p:cNvSpPr txBox="1"/>
          <p:nvPr>
            <p:ph idx="1" type="subTitle"/>
          </p:nvPr>
        </p:nvSpPr>
        <p:spPr>
          <a:xfrm>
            <a:off x="-12300" y="4916650"/>
            <a:ext cx="7971900" cy="226800"/>
          </a:xfrm>
          <a:prstGeom prst="rect">
            <a:avLst/>
          </a:prstGeom>
        </p:spPr>
        <p:txBody>
          <a:bodyPr anchorCtr="0" anchor="t" bIns="0" lIns="274300" spcFirstLastPara="1" rIns="0" wrap="square" tIns="45700">
            <a:normAutofit/>
          </a:bodyPr>
          <a:lstStyle>
            <a:lvl1pPr lvl="0" rtl="0">
              <a:spcBef>
                <a:spcPts val="0"/>
              </a:spcBef>
              <a:spcAft>
                <a:spcPts val="0"/>
              </a:spcAft>
              <a:buNone/>
              <a:defRPr sz="700"/>
            </a:lvl1pPr>
            <a:lvl2pPr lvl="1" rtl="0">
              <a:spcBef>
                <a:spcPts val="1200"/>
              </a:spcBef>
              <a:spcAft>
                <a:spcPts val="0"/>
              </a:spcAft>
              <a:buNone/>
              <a:defRPr/>
            </a:lvl2pPr>
            <a:lvl3pPr lvl="2" rtl="0">
              <a:spcBef>
                <a:spcPts val="1200"/>
              </a:spcBef>
              <a:spcAft>
                <a:spcPts val="0"/>
              </a:spcAft>
              <a:buNone/>
              <a:defRPr/>
            </a:lvl3pPr>
            <a:lvl4pPr lvl="3" rtl="0">
              <a:spcBef>
                <a:spcPts val="1200"/>
              </a:spcBef>
              <a:spcAft>
                <a:spcPts val="0"/>
              </a:spcAft>
              <a:buNone/>
              <a:defRPr/>
            </a:lvl4pPr>
            <a:lvl5pPr lvl="4" rtl="0">
              <a:spcBef>
                <a:spcPts val="1200"/>
              </a:spcBef>
              <a:spcAft>
                <a:spcPts val="0"/>
              </a:spcAft>
              <a:buNone/>
              <a:defRPr/>
            </a:lvl5pPr>
            <a:lvl6pPr lvl="5" rtl="0">
              <a:spcBef>
                <a:spcPts val="1200"/>
              </a:spcBef>
              <a:spcAft>
                <a:spcPts val="0"/>
              </a:spcAft>
              <a:buNone/>
              <a:defRPr/>
            </a:lvl6pPr>
            <a:lvl7pPr lvl="6" rtl="0">
              <a:spcBef>
                <a:spcPts val="1200"/>
              </a:spcBef>
              <a:spcAft>
                <a:spcPts val="0"/>
              </a:spcAft>
              <a:buNone/>
              <a:defRPr/>
            </a:lvl7pPr>
            <a:lvl8pPr lvl="7" rtl="0">
              <a:spcBef>
                <a:spcPts val="1200"/>
              </a:spcBef>
              <a:spcAft>
                <a:spcPts val="0"/>
              </a:spcAft>
              <a:buNone/>
              <a:defRPr/>
            </a:lvl8pPr>
            <a:lvl9pPr lvl="8" rtl="0">
              <a:spcBef>
                <a:spcPts val="1200"/>
              </a:spcBef>
              <a:spcAft>
                <a:spcPts val="1200"/>
              </a:spcAft>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Text with Sidebar">
  <p:cSld name="CUSTOM_2_4_1">
    <p:spTree>
      <p:nvGrpSpPr>
        <p:cNvPr id="79" name="Shape 79"/>
        <p:cNvGrpSpPr/>
        <p:nvPr/>
      </p:nvGrpSpPr>
      <p:grpSpPr>
        <a:xfrm>
          <a:off x="0" y="0"/>
          <a:ext cx="0" cy="0"/>
          <a:chOff x="0" y="0"/>
          <a:chExt cx="0" cy="0"/>
        </a:xfrm>
      </p:grpSpPr>
      <p:pic>
        <p:nvPicPr>
          <p:cNvPr id="80" name="Google Shape;80;p16"/>
          <p:cNvPicPr preferRelativeResize="0"/>
          <p:nvPr/>
        </p:nvPicPr>
        <p:blipFill rotWithShape="1">
          <a:blip r:embed="rId2">
            <a:alphaModFix/>
          </a:blip>
          <a:srcRect b="119" l="0" r="0" t="119"/>
          <a:stretch/>
        </p:blipFill>
        <p:spPr>
          <a:xfrm>
            <a:off x="7048950" y="910275"/>
            <a:ext cx="1828800" cy="3784798"/>
          </a:xfrm>
          <a:prstGeom prst="rect">
            <a:avLst/>
          </a:prstGeom>
          <a:noFill/>
          <a:ln>
            <a:noFill/>
          </a:ln>
        </p:spPr>
      </p:pic>
      <p:sp>
        <p:nvSpPr>
          <p:cNvPr id="81" name="Google Shape;81;p16"/>
          <p:cNvSpPr txBox="1"/>
          <p:nvPr>
            <p:ph idx="1" type="subTitle"/>
          </p:nvPr>
        </p:nvSpPr>
        <p:spPr>
          <a:xfrm>
            <a:off x="0" y="675975"/>
            <a:ext cx="6674700" cy="364800"/>
          </a:xfrm>
          <a:prstGeom prst="rect">
            <a:avLst/>
          </a:prstGeom>
        </p:spPr>
        <p:txBody>
          <a:bodyPr anchorCtr="0" anchor="t" bIns="0" lIns="457200" spcFirstLastPara="1" rIns="457200" wrap="square" tIns="91425">
            <a:normAutofit/>
          </a:bodyPr>
          <a:lstStyle>
            <a:lvl1pPr lvl="0" rtl="0">
              <a:spcBef>
                <a:spcPts val="0"/>
              </a:spcBef>
              <a:spcAft>
                <a:spcPts val="0"/>
              </a:spcAft>
              <a:buNone/>
              <a:defRPr sz="1800">
                <a:latin typeface="Roboto"/>
                <a:ea typeface="Roboto"/>
                <a:cs typeface="Roboto"/>
                <a:sym typeface="Roboto"/>
              </a:defRPr>
            </a:lvl1pPr>
            <a:lvl2pPr lvl="1" rtl="0">
              <a:spcBef>
                <a:spcPts val="1200"/>
              </a:spcBef>
              <a:spcAft>
                <a:spcPts val="0"/>
              </a:spcAft>
              <a:buNone/>
              <a:defRPr/>
            </a:lvl2pPr>
            <a:lvl3pPr lvl="2" rtl="0">
              <a:spcBef>
                <a:spcPts val="1200"/>
              </a:spcBef>
              <a:spcAft>
                <a:spcPts val="0"/>
              </a:spcAft>
              <a:buNone/>
              <a:defRPr/>
            </a:lvl3pPr>
            <a:lvl4pPr lvl="3" rtl="0">
              <a:spcBef>
                <a:spcPts val="1200"/>
              </a:spcBef>
              <a:spcAft>
                <a:spcPts val="0"/>
              </a:spcAft>
              <a:buNone/>
              <a:defRPr/>
            </a:lvl4pPr>
            <a:lvl5pPr lvl="4" rtl="0">
              <a:spcBef>
                <a:spcPts val="1200"/>
              </a:spcBef>
              <a:spcAft>
                <a:spcPts val="0"/>
              </a:spcAft>
              <a:buNone/>
              <a:defRPr/>
            </a:lvl5pPr>
            <a:lvl6pPr lvl="5" rtl="0">
              <a:spcBef>
                <a:spcPts val="1200"/>
              </a:spcBef>
              <a:spcAft>
                <a:spcPts val="0"/>
              </a:spcAft>
              <a:buNone/>
              <a:defRPr/>
            </a:lvl6pPr>
            <a:lvl7pPr lvl="6" rtl="0">
              <a:spcBef>
                <a:spcPts val="1200"/>
              </a:spcBef>
              <a:spcAft>
                <a:spcPts val="0"/>
              </a:spcAft>
              <a:buNone/>
              <a:defRPr/>
            </a:lvl7pPr>
            <a:lvl8pPr lvl="7" rtl="0">
              <a:spcBef>
                <a:spcPts val="1200"/>
              </a:spcBef>
              <a:spcAft>
                <a:spcPts val="0"/>
              </a:spcAft>
              <a:buNone/>
              <a:defRPr/>
            </a:lvl8pPr>
            <a:lvl9pPr lvl="8" rtl="0">
              <a:spcBef>
                <a:spcPts val="1200"/>
              </a:spcBef>
              <a:spcAft>
                <a:spcPts val="1200"/>
              </a:spcAft>
              <a:buNone/>
              <a:defRPr/>
            </a:lvl9pPr>
          </a:lstStyle>
          <a:p/>
        </p:txBody>
      </p:sp>
      <p:sp>
        <p:nvSpPr>
          <p:cNvPr id="82" name="Google Shape;82;p16"/>
          <p:cNvSpPr txBox="1"/>
          <p:nvPr>
            <p:ph idx="2" type="body"/>
          </p:nvPr>
        </p:nvSpPr>
        <p:spPr>
          <a:xfrm>
            <a:off x="0" y="1245800"/>
            <a:ext cx="6699600" cy="3897600"/>
          </a:xfrm>
          <a:prstGeom prst="rect">
            <a:avLst/>
          </a:prstGeom>
        </p:spPr>
        <p:txBody>
          <a:bodyPr anchorCtr="0" anchor="t" bIns="914400" lIns="457200" spcFirstLastPara="1" rIns="457200" wrap="square" tIns="0">
            <a:normAutofit/>
          </a:bodyPr>
          <a:lstStyle>
            <a:lvl1pPr indent="-311150" lvl="0" marL="457200" rtl="0">
              <a:spcBef>
                <a:spcPts val="0"/>
              </a:spcBef>
              <a:spcAft>
                <a:spcPts val="0"/>
              </a:spcAft>
              <a:buSzPts val="1300"/>
              <a:buFont typeface="Roboto"/>
              <a:buChar char="●"/>
              <a:defRPr>
                <a:latin typeface="Roboto"/>
                <a:ea typeface="Roboto"/>
                <a:cs typeface="Roboto"/>
                <a:sym typeface="Roboto"/>
              </a:defRPr>
            </a:lvl1pPr>
            <a:lvl2pPr indent="-298450" lvl="1" marL="914400" rtl="0">
              <a:spcBef>
                <a:spcPts val="800"/>
              </a:spcBef>
              <a:spcAft>
                <a:spcPts val="0"/>
              </a:spcAft>
              <a:buSzPts val="1100"/>
              <a:buFont typeface="Roboto"/>
              <a:buChar char="○"/>
              <a:defRPr>
                <a:latin typeface="Roboto"/>
                <a:ea typeface="Roboto"/>
                <a:cs typeface="Roboto"/>
                <a:sym typeface="Roboto"/>
              </a:defRPr>
            </a:lvl2pPr>
            <a:lvl3pPr indent="-298450" lvl="2" marL="1371600" rtl="0">
              <a:spcBef>
                <a:spcPts val="800"/>
              </a:spcBef>
              <a:spcAft>
                <a:spcPts val="0"/>
              </a:spcAft>
              <a:buSzPts val="1100"/>
              <a:buFont typeface="Roboto"/>
              <a:buChar char="■"/>
              <a:defRPr>
                <a:latin typeface="Roboto"/>
                <a:ea typeface="Roboto"/>
                <a:cs typeface="Roboto"/>
                <a:sym typeface="Roboto"/>
              </a:defRPr>
            </a:lvl3pPr>
            <a:lvl4pPr indent="-298450" lvl="3" marL="1828800" rtl="0">
              <a:spcBef>
                <a:spcPts val="800"/>
              </a:spcBef>
              <a:spcAft>
                <a:spcPts val="0"/>
              </a:spcAft>
              <a:buSzPts val="1100"/>
              <a:buFont typeface="Roboto"/>
              <a:buChar char="●"/>
              <a:defRPr>
                <a:latin typeface="Roboto"/>
                <a:ea typeface="Roboto"/>
                <a:cs typeface="Roboto"/>
                <a:sym typeface="Roboto"/>
              </a:defRPr>
            </a:lvl4pPr>
            <a:lvl5pPr indent="-298450" lvl="4" marL="2286000" rtl="0">
              <a:spcBef>
                <a:spcPts val="800"/>
              </a:spcBef>
              <a:spcAft>
                <a:spcPts val="0"/>
              </a:spcAft>
              <a:buSzPts val="1100"/>
              <a:buFont typeface="Roboto"/>
              <a:buChar char="○"/>
              <a:defRPr>
                <a:latin typeface="Roboto"/>
                <a:ea typeface="Roboto"/>
                <a:cs typeface="Roboto"/>
                <a:sym typeface="Roboto"/>
              </a:defRPr>
            </a:lvl5pPr>
            <a:lvl6pPr indent="-298450" lvl="5" marL="2743200" rtl="0">
              <a:spcBef>
                <a:spcPts val="800"/>
              </a:spcBef>
              <a:spcAft>
                <a:spcPts val="0"/>
              </a:spcAft>
              <a:buSzPts val="1100"/>
              <a:buFont typeface="Roboto"/>
              <a:buChar char="■"/>
              <a:defRPr>
                <a:latin typeface="Roboto"/>
                <a:ea typeface="Roboto"/>
                <a:cs typeface="Roboto"/>
                <a:sym typeface="Roboto"/>
              </a:defRPr>
            </a:lvl6pPr>
            <a:lvl7pPr indent="-298450" lvl="6" marL="3200400" rtl="0">
              <a:spcBef>
                <a:spcPts val="800"/>
              </a:spcBef>
              <a:spcAft>
                <a:spcPts val="0"/>
              </a:spcAft>
              <a:buSzPts val="1100"/>
              <a:buFont typeface="Roboto"/>
              <a:buChar char="●"/>
              <a:defRPr>
                <a:latin typeface="Roboto"/>
                <a:ea typeface="Roboto"/>
                <a:cs typeface="Roboto"/>
                <a:sym typeface="Roboto"/>
              </a:defRPr>
            </a:lvl7pPr>
            <a:lvl8pPr indent="-298450" lvl="7" marL="3657600" rtl="0">
              <a:spcBef>
                <a:spcPts val="800"/>
              </a:spcBef>
              <a:spcAft>
                <a:spcPts val="0"/>
              </a:spcAft>
              <a:buSzPts val="1100"/>
              <a:buFont typeface="Roboto"/>
              <a:buChar char="○"/>
              <a:defRPr>
                <a:latin typeface="Roboto"/>
                <a:ea typeface="Roboto"/>
                <a:cs typeface="Roboto"/>
                <a:sym typeface="Roboto"/>
              </a:defRPr>
            </a:lvl8pPr>
            <a:lvl9pPr indent="-298450" lvl="8" marL="4114800" rtl="0">
              <a:spcBef>
                <a:spcPts val="800"/>
              </a:spcBef>
              <a:spcAft>
                <a:spcPts val="800"/>
              </a:spcAft>
              <a:buSzPts val="1100"/>
              <a:buFont typeface="Roboto"/>
              <a:buChar char="■"/>
              <a:defRPr>
                <a:latin typeface="Roboto"/>
                <a:ea typeface="Roboto"/>
                <a:cs typeface="Roboto"/>
                <a:sym typeface="Roboto"/>
              </a:defRPr>
            </a:lvl9pPr>
          </a:lstStyle>
          <a:p/>
        </p:txBody>
      </p:sp>
      <p:sp>
        <p:nvSpPr>
          <p:cNvPr id="83" name="Google Shape;83;p16"/>
          <p:cNvSpPr txBox="1"/>
          <p:nvPr>
            <p:ph idx="3" type="subTitle"/>
          </p:nvPr>
        </p:nvSpPr>
        <p:spPr>
          <a:xfrm>
            <a:off x="7056300" y="910475"/>
            <a:ext cx="1814100" cy="3784800"/>
          </a:xfrm>
          <a:prstGeom prst="rect">
            <a:avLst/>
          </a:prstGeom>
          <a:ln cap="flat" cmpd="sng" w="9525">
            <a:solidFill>
              <a:srgbClr val="DBD9E8"/>
            </a:solidFill>
            <a:prstDash val="solid"/>
            <a:round/>
            <a:headEnd len="sm" w="sm" type="none"/>
            <a:tailEnd len="sm" w="sm" type="none"/>
          </a:ln>
        </p:spPr>
        <p:txBody>
          <a:bodyPr anchorCtr="0" anchor="t" bIns="182875" lIns="182875" spcFirstLastPara="1" rIns="182875" wrap="square" tIns="182875">
            <a:normAutofit/>
          </a:bodyPr>
          <a:lstStyle>
            <a:lvl1pPr lvl="0" rtl="0">
              <a:spcBef>
                <a:spcPts val="0"/>
              </a:spcBef>
              <a:spcAft>
                <a:spcPts val="0"/>
              </a:spcAft>
              <a:buNone/>
              <a:defRPr sz="1000">
                <a:latin typeface="Roboto"/>
                <a:ea typeface="Roboto"/>
                <a:cs typeface="Roboto"/>
                <a:sym typeface="Roboto"/>
              </a:defRPr>
            </a:lvl1pPr>
            <a:lvl2pPr lvl="1" rtl="0">
              <a:spcBef>
                <a:spcPts val="1200"/>
              </a:spcBef>
              <a:spcAft>
                <a:spcPts val="0"/>
              </a:spcAft>
              <a:buNone/>
              <a:defRPr/>
            </a:lvl2pPr>
            <a:lvl3pPr lvl="2" rtl="0">
              <a:spcBef>
                <a:spcPts val="1200"/>
              </a:spcBef>
              <a:spcAft>
                <a:spcPts val="0"/>
              </a:spcAft>
              <a:buNone/>
              <a:defRPr/>
            </a:lvl3pPr>
            <a:lvl4pPr lvl="3" rtl="0">
              <a:spcBef>
                <a:spcPts val="1200"/>
              </a:spcBef>
              <a:spcAft>
                <a:spcPts val="0"/>
              </a:spcAft>
              <a:buNone/>
              <a:defRPr/>
            </a:lvl4pPr>
            <a:lvl5pPr lvl="4" rtl="0">
              <a:spcBef>
                <a:spcPts val="1200"/>
              </a:spcBef>
              <a:spcAft>
                <a:spcPts val="0"/>
              </a:spcAft>
              <a:buNone/>
              <a:defRPr/>
            </a:lvl5pPr>
            <a:lvl6pPr lvl="5" rtl="0">
              <a:spcBef>
                <a:spcPts val="1200"/>
              </a:spcBef>
              <a:spcAft>
                <a:spcPts val="0"/>
              </a:spcAft>
              <a:buNone/>
              <a:defRPr/>
            </a:lvl6pPr>
            <a:lvl7pPr lvl="6" rtl="0">
              <a:spcBef>
                <a:spcPts val="1200"/>
              </a:spcBef>
              <a:spcAft>
                <a:spcPts val="0"/>
              </a:spcAft>
              <a:buNone/>
              <a:defRPr/>
            </a:lvl7pPr>
            <a:lvl8pPr lvl="7" rtl="0">
              <a:spcBef>
                <a:spcPts val="1200"/>
              </a:spcBef>
              <a:spcAft>
                <a:spcPts val="0"/>
              </a:spcAft>
              <a:buNone/>
              <a:defRPr/>
            </a:lvl8pPr>
            <a:lvl9pPr lvl="8" rtl="0">
              <a:spcBef>
                <a:spcPts val="1200"/>
              </a:spcBef>
              <a:spcAft>
                <a:spcPts val="1200"/>
              </a:spcAft>
              <a:buNone/>
              <a:defRPr/>
            </a:lvl9pPr>
          </a:lstStyle>
          <a:p/>
        </p:txBody>
      </p:sp>
      <p:sp>
        <p:nvSpPr>
          <p:cNvPr id="84" name="Google Shape;84;p16"/>
          <p:cNvSpPr txBox="1"/>
          <p:nvPr>
            <p:ph type="title"/>
          </p:nvPr>
        </p:nvSpPr>
        <p:spPr>
          <a:xfrm>
            <a:off x="-12425" y="0"/>
            <a:ext cx="6699600" cy="533700"/>
          </a:xfrm>
          <a:prstGeom prst="rect">
            <a:avLst/>
          </a:prstGeom>
        </p:spPr>
        <p:txBody>
          <a:bodyPr anchorCtr="0" anchor="t" bIns="91425" lIns="457200" spcFirstLastPara="1" rIns="274300" wrap="square" tIns="182875">
            <a:norm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 name="Google Shape;85;p16"/>
          <p:cNvSpPr txBox="1"/>
          <p:nvPr>
            <p:ph idx="12" type="sldNum"/>
          </p:nvPr>
        </p:nvSpPr>
        <p:spPr>
          <a:xfrm>
            <a:off x="8607775" y="4957200"/>
            <a:ext cx="261900" cy="105600"/>
          </a:xfrm>
          <a:prstGeom prst="rect">
            <a:avLst/>
          </a:prstGeom>
        </p:spPr>
        <p:txBody>
          <a:bodyPr anchorCtr="0" anchor="t" bIns="91425" lIns="0" spcFirstLastPara="1" rIns="0" wrap="square" tIns="0">
            <a:normAutofit fontScale="25000" lnSpcReduction="20000"/>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6" name="Google Shape;86;p1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cxnSp>
        <p:nvCxnSpPr>
          <p:cNvPr id="87" name="Google Shape;87;p1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8" name="Google Shape;88;p16"/>
          <p:cNvSpPr txBox="1"/>
          <p:nvPr>
            <p:ph idx="4" type="subTitle"/>
          </p:nvPr>
        </p:nvSpPr>
        <p:spPr>
          <a:xfrm>
            <a:off x="-12300" y="4916650"/>
            <a:ext cx="7971900" cy="226800"/>
          </a:xfrm>
          <a:prstGeom prst="rect">
            <a:avLst/>
          </a:prstGeom>
        </p:spPr>
        <p:txBody>
          <a:bodyPr anchorCtr="0" anchor="t" bIns="0" lIns="274300" spcFirstLastPara="1" rIns="0" wrap="square" tIns="45700">
            <a:normAutofit/>
          </a:bodyPr>
          <a:lstStyle>
            <a:lvl1pPr lvl="0" rtl="0">
              <a:spcBef>
                <a:spcPts val="0"/>
              </a:spcBef>
              <a:spcAft>
                <a:spcPts val="0"/>
              </a:spcAft>
              <a:buNone/>
              <a:defRPr sz="700"/>
            </a:lvl1pPr>
            <a:lvl2pPr lvl="1" rtl="0">
              <a:spcBef>
                <a:spcPts val="1200"/>
              </a:spcBef>
              <a:spcAft>
                <a:spcPts val="0"/>
              </a:spcAft>
              <a:buNone/>
              <a:defRPr/>
            </a:lvl2pPr>
            <a:lvl3pPr lvl="2" rtl="0">
              <a:spcBef>
                <a:spcPts val="1200"/>
              </a:spcBef>
              <a:spcAft>
                <a:spcPts val="0"/>
              </a:spcAft>
              <a:buNone/>
              <a:defRPr/>
            </a:lvl3pPr>
            <a:lvl4pPr lvl="3" rtl="0">
              <a:spcBef>
                <a:spcPts val="1200"/>
              </a:spcBef>
              <a:spcAft>
                <a:spcPts val="0"/>
              </a:spcAft>
              <a:buNone/>
              <a:defRPr/>
            </a:lvl4pPr>
            <a:lvl5pPr lvl="4" rtl="0">
              <a:spcBef>
                <a:spcPts val="1200"/>
              </a:spcBef>
              <a:spcAft>
                <a:spcPts val="0"/>
              </a:spcAft>
              <a:buNone/>
              <a:defRPr/>
            </a:lvl5pPr>
            <a:lvl6pPr lvl="5" rtl="0">
              <a:spcBef>
                <a:spcPts val="1200"/>
              </a:spcBef>
              <a:spcAft>
                <a:spcPts val="0"/>
              </a:spcAft>
              <a:buNone/>
              <a:defRPr/>
            </a:lvl6pPr>
            <a:lvl7pPr lvl="6" rtl="0">
              <a:spcBef>
                <a:spcPts val="1200"/>
              </a:spcBef>
              <a:spcAft>
                <a:spcPts val="0"/>
              </a:spcAft>
              <a:buNone/>
              <a:defRPr/>
            </a:lvl7pPr>
            <a:lvl8pPr lvl="7" rtl="0">
              <a:spcBef>
                <a:spcPts val="1200"/>
              </a:spcBef>
              <a:spcAft>
                <a:spcPts val="0"/>
              </a:spcAft>
              <a:buNone/>
              <a:defRPr/>
            </a:lvl8pPr>
            <a:lvl9pPr lvl="8" rtl="0">
              <a:spcBef>
                <a:spcPts val="1200"/>
              </a:spcBef>
              <a:spcAft>
                <a:spcPts val="1200"/>
              </a:spcAft>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5. Numbered 1–2 (Blue)">
  <p:cSld name="CUSTOM_2_7_1_5_2_1">
    <p:spTree>
      <p:nvGrpSpPr>
        <p:cNvPr id="89" name="Shape 89"/>
        <p:cNvGrpSpPr/>
        <p:nvPr/>
      </p:nvGrpSpPr>
      <p:grpSpPr>
        <a:xfrm>
          <a:off x="0" y="0"/>
          <a:ext cx="0" cy="0"/>
          <a:chOff x="0" y="0"/>
          <a:chExt cx="0" cy="0"/>
        </a:xfrm>
      </p:grpSpPr>
      <p:pic>
        <p:nvPicPr>
          <p:cNvPr id="90" name="Google Shape;90;p17"/>
          <p:cNvPicPr preferRelativeResize="0"/>
          <p:nvPr/>
        </p:nvPicPr>
        <p:blipFill>
          <a:blip r:embed="rId2">
            <a:alphaModFix/>
          </a:blip>
          <a:stretch>
            <a:fillRect/>
          </a:stretch>
        </p:blipFill>
        <p:spPr>
          <a:xfrm>
            <a:off x="4286275" y="649650"/>
            <a:ext cx="827450" cy="4115237"/>
          </a:xfrm>
          <a:prstGeom prst="rect">
            <a:avLst/>
          </a:prstGeom>
          <a:noFill/>
          <a:ln>
            <a:noFill/>
          </a:ln>
        </p:spPr>
      </p:pic>
      <p:sp>
        <p:nvSpPr>
          <p:cNvPr id="91" name="Google Shape;91;p17"/>
          <p:cNvSpPr txBox="1"/>
          <p:nvPr>
            <p:ph type="title"/>
          </p:nvPr>
        </p:nvSpPr>
        <p:spPr>
          <a:xfrm>
            <a:off x="-12300" y="0"/>
            <a:ext cx="9168600" cy="533700"/>
          </a:xfrm>
          <a:prstGeom prst="rect">
            <a:avLst/>
          </a:prstGeom>
        </p:spPr>
        <p:txBody>
          <a:bodyPr anchorCtr="0" anchor="t" bIns="91425" lIns="457200" spcFirstLastPara="1" rIns="274300" wrap="square" tIns="182875">
            <a:norm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92" name="Google Shape;92;p1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93" name="Google Shape;93;p17"/>
          <p:cNvSpPr txBox="1"/>
          <p:nvPr>
            <p:ph idx="12" type="sldNum"/>
          </p:nvPr>
        </p:nvSpPr>
        <p:spPr>
          <a:xfrm>
            <a:off x="8607775" y="4957200"/>
            <a:ext cx="261900" cy="105600"/>
          </a:xfrm>
          <a:prstGeom prst="rect">
            <a:avLst/>
          </a:prstGeom>
        </p:spPr>
        <p:txBody>
          <a:bodyPr anchorCtr="0" anchor="t" bIns="91425" lIns="0" spcFirstLastPara="1" rIns="0" wrap="square" tIns="0">
            <a:normAutofit fontScale="25000" lnSpcReduction="20000"/>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94" name="Google Shape;94;p1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5" name="Google Shape;95;p17"/>
          <p:cNvSpPr txBox="1"/>
          <p:nvPr>
            <p:ph idx="1" type="subTitle"/>
          </p:nvPr>
        </p:nvSpPr>
        <p:spPr>
          <a:xfrm>
            <a:off x="-12300" y="4916650"/>
            <a:ext cx="7971900" cy="226800"/>
          </a:xfrm>
          <a:prstGeom prst="rect">
            <a:avLst/>
          </a:prstGeom>
        </p:spPr>
        <p:txBody>
          <a:bodyPr anchorCtr="0" anchor="t" bIns="0" lIns="274300" spcFirstLastPara="1" rIns="0" wrap="square" tIns="45700">
            <a:normAutofit/>
          </a:bodyPr>
          <a:lstStyle>
            <a:lvl1pPr lvl="0" rtl="0">
              <a:spcBef>
                <a:spcPts val="0"/>
              </a:spcBef>
              <a:spcAft>
                <a:spcPts val="0"/>
              </a:spcAft>
              <a:buNone/>
              <a:defRPr sz="700"/>
            </a:lvl1pPr>
            <a:lvl2pPr lvl="1" rtl="0">
              <a:spcBef>
                <a:spcPts val="1200"/>
              </a:spcBef>
              <a:spcAft>
                <a:spcPts val="0"/>
              </a:spcAft>
              <a:buNone/>
              <a:defRPr/>
            </a:lvl2pPr>
            <a:lvl3pPr lvl="2" rtl="0">
              <a:spcBef>
                <a:spcPts val="1200"/>
              </a:spcBef>
              <a:spcAft>
                <a:spcPts val="0"/>
              </a:spcAft>
              <a:buNone/>
              <a:defRPr/>
            </a:lvl3pPr>
            <a:lvl4pPr lvl="3" rtl="0">
              <a:spcBef>
                <a:spcPts val="1200"/>
              </a:spcBef>
              <a:spcAft>
                <a:spcPts val="0"/>
              </a:spcAft>
              <a:buNone/>
              <a:defRPr/>
            </a:lvl4pPr>
            <a:lvl5pPr lvl="4" rtl="0">
              <a:spcBef>
                <a:spcPts val="1200"/>
              </a:spcBef>
              <a:spcAft>
                <a:spcPts val="0"/>
              </a:spcAft>
              <a:buNone/>
              <a:defRPr/>
            </a:lvl5pPr>
            <a:lvl6pPr lvl="5" rtl="0">
              <a:spcBef>
                <a:spcPts val="1200"/>
              </a:spcBef>
              <a:spcAft>
                <a:spcPts val="0"/>
              </a:spcAft>
              <a:buNone/>
              <a:defRPr/>
            </a:lvl6pPr>
            <a:lvl7pPr lvl="6" rtl="0">
              <a:spcBef>
                <a:spcPts val="1200"/>
              </a:spcBef>
              <a:spcAft>
                <a:spcPts val="0"/>
              </a:spcAft>
              <a:buNone/>
              <a:defRPr/>
            </a:lvl7pPr>
            <a:lvl8pPr lvl="7" rtl="0">
              <a:spcBef>
                <a:spcPts val="1200"/>
              </a:spcBef>
              <a:spcAft>
                <a:spcPts val="0"/>
              </a:spcAft>
              <a:buNone/>
              <a:defRPr/>
            </a:lvl8pPr>
            <a:lvl9pPr lvl="8" rtl="0">
              <a:spcBef>
                <a:spcPts val="1200"/>
              </a:spcBef>
              <a:spcAft>
                <a:spcPts val="1200"/>
              </a:spcAft>
              <a:buNone/>
              <a:defRPr/>
            </a:lvl9pPr>
          </a:lstStyle>
          <a:p/>
        </p:txBody>
      </p:sp>
      <p:sp>
        <p:nvSpPr>
          <p:cNvPr id="96" name="Google Shape;96;p17"/>
          <p:cNvSpPr txBox="1"/>
          <p:nvPr>
            <p:ph idx="2" type="subTitle"/>
          </p:nvPr>
        </p:nvSpPr>
        <p:spPr>
          <a:xfrm>
            <a:off x="-12300" y="1602450"/>
            <a:ext cx="4298400" cy="3301800"/>
          </a:xfrm>
          <a:prstGeom prst="rect">
            <a:avLst/>
          </a:prstGeom>
        </p:spPr>
        <p:txBody>
          <a:bodyPr anchorCtr="0" anchor="t" bIns="0" lIns="457200" spcFirstLastPara="1" rIns="457200" wrap="square" tIns="0">
            <a:norm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1200"/>
              </a:spcBef>
              <a:spcAft>
                <a:spcPts val="0"/>
              </a:spcAft>
              <a:buNone/>
              <a:defRPr/>
            </a:lvl2pPr>
            <a:lvl3pPr lvl="2" rtl="0">
              <a:spcBef>
                <a:spcPts val="1200"/>
              </a:spcBef>
              <a:spcAft>
                <a:spcPts val="0"/>
              </a:spcAft>
              <a:buNone/>
              <a:defRPr/>
            </a:lvl3pPr>
            <a:lvl4pPr lvl="3" rtl="0">
              <a:spcBef>
                <a:spcPts val="1200"/>
              </a:spcBef>
              <a:spcAft>
                <a:spcPts val="0"/>
              </a:spcAft>
              <a:buNone/>
              <a:defRPr/>
            </a:lvl4pPr>
            <a:lvl5pPr lvl="4" rtl="0">
              <a:spcBef>
                <a:spcPts val="1200"/>
              </a:spcBef>
              <a:spcAft>
                <a:spcPts val="0"/>
              </a:spcAft>
              <a:buNone/>
              <a:defRPr/>
            </a:lvl5pPr>
            <a:lvl6pPr lvl="5" rtl="0">
              <a:spcBef>
                <a:spcPts val="1200"/>
              </a:spcBef>
              <a:spcAft>
                <a:spcPts val="0"/>
              </a:spcAft>
              <a:buNone/>
              <a:defRPr/>
            </a:lvl6pPr>
            <a:lvl7pPr lvl="6" rtl="0">
              <a:spcBef>
                <a:spcPts val="1200"/>
              </a:spcBef>
              <a:spcAft>
                <a:spcPts val="0"/>
              </a:spcAft>
              <a:buNone/>
              <a:defRPr/>
            </a:lvl7pPr>
            <a:lvl8pPr lvl="7" rtl="0">
              <a:spcBef>
                <a:spcPts val="1200"/>
              </a:spcBef>
              <a:spcAft>
                <a:spcPts val="0"/>
              </a:spcAft>
              <a:buNone/>
              <a:defRPr/>
            </a:lvl8pPr>
            <a:lvl9pPr lvl="8" rtl="0">
              <a:spcBef>
                <a:spcPts val="1200"/>
              </a:spcBef>
              <a:spcAft>
                <a:spcPts val="1200"/>
              </a:spcAft>
              <a:buNone/>
              <a:defRPr/>
            </a:lvl9pPr>
          </a:lstStyle>
          <a:p/>
        </p:txBody>
      </p:sp>
      <p:sp>
        <p:nvSpPr>
          <p:cNvPr id="97" name="Google Shape;97;p17"/>
          <p:cNvSpPr/>
          <p:nvPr/>
        </p:nvSpPr>
        <p:spPr>
          <a:xfrm>
            <a:off x="4936274" y="890150"/>
            <a:ext cx="2688300" cy="4767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System Hardening</a:t>
            </a:r>
            <a:endParaRPr sz="2100">
              <a:solidFill>
                <a:srgbClr val="FFFFFF"/>
              </a:solidFill>
              <a:latin typeface="Roboto Light"/>
              <a:ea typeface="Roboto Light"/>
              <a:cs typeface="Roboto Light"/>
              <a:sym typeface="Roboto Light"/>
            </a:endParaRPr>
          </a:p>
        </p:txBody>
      </p:sp>
      <p:sp>
        <p:nvSpPr>
          <p:cNvPr id="98" name="Google Shape;98;p17"/>
          <p:cNvSpPr/>
          <p:nvPr/>
        </p:nvSpPr>
        <p:spPr>
          <a:xfrm rot="10800000">
            <a:off x="5072469" y="1278938"/>
            <a:ext cx="261029" cy="144694"/>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17"/>
          <p:cNvSpPr/>
          <p:nvPr/>
        </p:nvSpPr>
        <p:spPr>
          <a:xfrm>
            <a:off x="457246" y="887925"/>
            <a:ext cx="2688300" cy="476700"/>
          </a:xfrm>
          <a:prstGeom prst="roundRect">
            <a:avLst>
              <a:gd fmla="val 16667" name="adj"/>
            </a:avLst>
          </a:prstGeom>
          <a:solidFill>
            <a:srgbClr val="3D85C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Alarm</a:t>
            </a:r>
            <a:endParaRPr sz="2100">
              <a:solidFill>
                <a:srgbClr val="FFFFFF"/>
              </a:solidFill>
              <a:latin typeface="Roboto Light"/>
              <a:ea typeface="Roboto Light"/>
              <a:cs typeface="Roboto Light"/>
              <a:sym typeface="Roboto Light"/>
            </a:endParaRPr>
          </a:p>
        </p:txBody>
      </p:sp>
      <p:sp>
        <p:nvSpPr>
          <p:cNvPr id="100" name="Google Shape;100;p17"/>
          <p:cNvSpPr/>
          <p:nvPr/>
        </p:nvSpPr>
        <p:spPr>
          <a:xfrm rot="10800000">
            <a:off x="575363" y="1276701"/>
            <a:ext cx="226486" cy="144694"/>
          </a:xfrm>
          <a:prstGeom prst="flowChartExtract">
            <a:avLst/>
          </a:prstGeom>
          <a:solidFill>
            <a:srgbClr val="3D85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7"/>
          <p:cNvSpPr txBox="1"/>
          <p:nvPr>
            <p:ph idx="3" type="subTitle"/>
          </p:nvPr>
        </p:nvSpPr>
        <p:spPr>
          <a:xfrm>
            <a:off x="4466800" y="1604700"/>
            <a:ext cx="4298400" cy="3301800"/>
          </a:xfrm>
          <a:prstGeom prst="rect">
            <a:avLst/>
          </a:prstGeom>
        </p:spPr>
        <p:txBody>
          <a:bodyPr anchorCtr="0" anchor="t" bIns="0" lIns="457200" spcFirstLastPara="1" rIns="457200" wrap="square" tIns="0">
            <a:norm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1200"/>
              </a:spcBef>
              <a:spcAft>
                <a:spcPts val="0"/>
              </a:spcAft>
              <a:buNone/>
              <a:defRPr/>
            </a:lvl2pPr>
            <a:lvl3pPr lvl="2" rtl="0">
              <a:spcBef>
                <a:spcPts val="1200"/>
              </a:spcBef>
              <a:spcAft>
                <a:spcPts val="0"/>
              </a:spcAft>
              <a:buNone/>
              <a:defRPr/>
            </a:lvl3pPr>
            <a:lvl4pPr lvl="3" rtl="0">
              <a:spcBef>
                <a:spcPts val="1200"/>
              </a:spcBef>
              <a:spcAft>
                <a:spcPts val="0"/>
              </a:spcAft>
              <a:buNone/>
              <a:defRPr/>
            </a:lvl4pPr>
            <a:lvl5pPr lvl="4" rtl="0">
              <a:spcBef>
                <a:spcPts val="1200"/>
              </a:spcBef>
              <a:spcAft>
                <a:spcPts val="0"/>
              </a:spcAft>
              <a:buNone/>
              <a:defRPr/>
            </a:lvl5pPr>
            <a:lvl6pPr lvl="5" rtl="0">
              <a:spcBef>
                <a:spcPts val="1200"/>
              </a:spcBef>
              <a:spcAft>
                <a:spcPts val="0"/>
              </a:spcAft>
              <a:buNone/>
              <a:defRPr/>
            </a:lvl6pPr>
            <a:lvl7pPr lvl="6" rtl="0">
              <a:spcBef>
                <a:spcPts val="1200"/>
              </a:spcBef>
              <a:spcAft>
                <a:spcPts val="0"/>
              </a:spcAft>
              <a:buNone/>
              <a:defRPr/>
            </a:lvl7pPr>
            <a:lvl8pPr lvl="7" rtl="0">
              <a:spcBef>
                <a:spcPts val="1200"/>
              </a:spcBef>
              <a:spcAft>
                <a:spcPts val="0"/>
              </a:spcAft>
              <a:buNone/>
              <a:defRPr/>
            </a:lvl8pPr>
            <a:lvl9pPr lvl="8" rtl="0">
              <a:spcBef>
                <a:spcPts val="1200"/>
              </a:spcBef>
              <a:spcAft>
                <a:spcPts val="120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7. The End">
  <p:cSld name="CUSTOM_7">
    <p:spTree>
      <p:nvGrpSpPr>
        <p:cNvPr id="102" name="Shape 102"/>
        <p:cNvGrpSpPr/>
        <p:nvPr/>
      </p:nvGrpSpPr>
      <p:grpSpPr>
        <a:xfrm>
          <a:off x="0" y="0"/>
          <a:ext cx="0" cy="0"/>
          <a:chOff x="0" y="0"/>
          <a:chExt cx="0" cy="0"/>
        </a:xfrm>
      </p:grpSpPr>
      <p:pic>
        <p:nvPicPr>
          <p:cNvPr id="103" name="Google Shape;103;p18"/>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4" name="Google Shape;104;p18"/>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
        <p:nvSpPr>
          <p:cNvPr id="105" name="Google Shape;105;p18"/>
          <p:cNvSpPr txBox="1"/>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spcBef>
                <a:spcPts val="0"/>
              </a:spcBef>
              <a:spcAft>
                <a:spcPts val="0"/>
              </a:spcAft>
              <a:buNone/>
            </a:pPr>
            <a:r>
              <a:t/>
            </a:r>
            <a:endParaRPr sz="700"/>
          </a:p>
        </p:txBody>
      </p:sp>
      <p:pic>
        <p:nvPicPr>
          <p:cNvPr id="106" name="Google Shape;106;p18"/>
          <p:cNvPicPr preferRelativeResize="0"/>
          <p:nvPr/>
        </p:nvPicPr>
        <p:blipFill>
          <a:blip r:embed="rId3">
            <a:alphaModFix/>
          </a:blip>
          <a:stretch>
            <a:fillRect/>
          </a:stretch>
        </p:blipFill>
        <p:spPr>
          <a:xfrm>
            <a:off x="2048599" y="496138"/>
            <a:ext cx="5046801" cy="4151226"/>
          </a:xfrm>
          <a:prstGeom prst="rect">
            <a:avLst/>
          </a:prstGeom>
          <a:noFill/>
          <a:ln>
            <a:noFill/>
          </a:ln>
          <a:effectLst>
            <a:outerShdw blurRad="57150" rotWithShape="0" algn="bl" dir="5400000" dist="19050">
              <a:srgbClr val="000000">
                <a:alpha val="50000"/>
              </a:srgbClr>
            </a:outerShdw>
          </a:effectLst>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 name="Shape 14"/>
        <p:cNvGrpSpPr/>
        <p:nvPr/>
      </p:nvGrpSpPr>
      <p:grpSpPr>
        <a:xfrm>
          <a:off x="0" y="0"/>
          <a:ext cx="0" cy="0"/>
          <a:chOff x="0" y="0"/>
          <a:chExt cx="0" cy="0"/>
        </a:xfrm>
      </p:grpSpPr>
      <p:sp>
        <p:nvSpPr>
          <p:cNvPr id="15" name="Google Shape;15;p3"/>
          <p:cNvSpPr/>
          <p:nvPr/>
        </p:nvSpPr>
        <p:spPr>
          <a:xfrm>
            <a:off x="0" y="48099"/>
            <a:ext cx="9144250" cy="4398100"/>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16" name="Google Shape;16;p3"/>
          <p:cNvSpPr/>
          <p:nvPr/>
        </p:nvSpPr>
        <p:spPr>
          <a:xfrm>
            <a:off x="0" y="0"/>
            <a:ext cx="9144250" cy="4398100"/>
          </a:xfrm>
          <a:custGeom>
            <a:rect b="b" l="l" r="r" t="t"/>
            <a:pathLst>
              <a:path extrusionOk="0" h="175924" w="365770">
                <a:moveTo>
                  <a:pt x="0" y="0"/>
                </a:moveTo>
                <a:lnTo>
                  <a:pt x="365770" y="0"/>
                </a:lnTo>
                <a:lnTo>
                  <a:pt x="365760" y="70914"/>
                </a:lnTo>
                <a:lnTo>
                  <a:pt x="0" y="175924"/>
                </a:lnTo>
                <a:close/>
              </a:path>
            </a:pathLst>
          </a:custGeom>
          <a:solidFill>
            <a:schemeClr val="accent3"/>
          </a:solidFill>
          <a:ln>
            <a:noFill/>
          </a:ln>
        </p:spPr>
      </p:sp>
      <p:sp>
        <p:nvSpPr>
          <p:cNvPr id="17" name="Google Shape;17;p3"/>
          <p:cNvSpPr txBox="1"/>
          <p:nvPr>
            <p:ph type="title"/>
          </p:nvPr>
        </p:nvSpPr>
        <p:spPr>
          <a:xfrm>
            <a:off x="311700" y="539725"/>
            <a:ext cx="8520600" cy="12825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8" name="Google Shape;18;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sp>
        <p:nvSpPr>
          <p:cNvPr id="20" name="Google Shape;20;p4"/>
          <p:cNvSpPr/>
          <p:nvPr/>
        </p:nvSpPr>
        <p:spPr>
          <a:xfrm>
            <a:off x="0" y="0"/>
            <a:ext cx="4314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p:nvPr/>
        </p:nvSpPr>
        <p:spPr>
          <a:xfrm>
            <a:off x="0" y="44125"/>
            <a:ext cx="4313625" cy="4399375"/>
          </a:xfrm>
          <a:custGeom>
            <a:rect b="b" l="l" r="r" t="t"/>
            <a:pathLst>
              <a:path extrusionOk="0" h="175975" w="172545">
                <a:moveTo>
                  <a:pt x="0" y="157"/>
                </a:moveTo>
                <a:lnTo>
                  <a:pt x="172419" y="0"/>
                </a:lnTo>
                <a:lnTo>
                  <a:pt x="172545" y="126541"/>
                </a:lnTo>
                <a:lnTo>
                  <a:pt x="0" y="175975"/>
                </a:lnTo>
                <a:close/>
              </a:path>
            </a:pathLst>
          </a:custGeom>
          <a:solidFill>
            <a:schemeClr val="accent2"/>
          </a:solidFill>
          <a:ln>
            <a:noFill/>
          </a:ln>
        </p:spPr>
      </p:sp>
      <p:sp>
        <p:nvSpPr>
          <p:cNvPr id="22" name="Google Shape;22;p4"/>
          <p:cNvSpPr/>
          <p:nvPr/>
        </p:nvSpPr>
        <p:spPr>
          <a:xfrm>
            <a:off x="-125" y="0"/>
            <a:ext cx="4316900" cy="4395600"/>
          </a:xfrm>
          <a:custGeom>
            <a:rect b="b" l="l" r="r" t="t"/>
            <a:pathLst>
              <a:path extrusionOk="0" h="175824" w="172676">
                <a:moveTo>
                  <a:pt x="0" y="6"/>
                </a:moveTo>
                <a:lnTo>
                  <a:pt x="172676" y="0"/>
                </a:lnTo>
                <a:lnTo>
                  <a:pt x="172562" y="126442"/>
                </a:lnTo>
                <a:lnTo>
                  <a:pt x="0" y="175824"/>
                </a:lnTo>
                <a:close/>
              </a:path>
            </a:pathLst>
          </a:custGeom>
          <a:solidFill>
            <a:schemeClr val="dk1"/>
          </a:solidFill>
          <a:ln>
            <a:noFill/>
          </a:ln>
        </p:spPr>
      </p:sp>
      <p:sp>
        <p:nvSpPr>
          <p:cNvPr id="23" name="Google Shape;23;p4"/>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24" name="Google Shape;24;p4"/>
          <p:cNvSpPr txBox="1"/>
          <p:nvPr>
            <p:ph idx="1" type="body"/>
          </p:nvPr>
        </p:nvSpPr>
        <p:spPr>
          <a:xfrm>
            <a:off x="4644675" y="500925"/>
            <a:ext cx="4166400" cy="4098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25" name="Google Shape;25;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6" name="Shape 26"/>
        <p:cNvGrpSpPr/>
        <p:nvPr/>
      </p:nvGrpSpPr>
      <p:grpSpPr>
        <a:xfrm>
          <a:off x="0" y="0"/>
          <a:ext cx="0" cy="0"/>
          <a:chOff x="0" y="0"/>
          <a:chExt cx="0" cy="0"/>
        </a:xfrm>
      </p:grpSpPr>
      <p:sp>
        <p:nvSpPr>
          <p:cNvPr id="27" name="Google Shape;27;p5"/>
          <p:cNvSpPr/>
          <p:nvPr/>
        </p:nvSpPr>
        <p:spPr>
          <a:xfrm>
            <a:off x="0" y="0"/>
            <a:ext cx="9144000" cy="127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5"/>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29" name="Google Shape;29;p5"/>
          <p:cNvSpPr txBox="1"/>
          <p:nvPr>
            <p:ph idx="1" type="body"/>
          </p:nvPr>
        </p:nvSpPr>
        <p:spPr>
          <a:xfrm>
            <a:off x="311700" y="1505700"/>
            <a:ext cx="3999900" cy="3076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5"/>
          <p:cNvSpPr txBox="1"/>
          <p:nvPr>
            <p:ph idx="2" type="body"/>
          </p:nvPr>
        </p:nvSpPr>
        <p:spPr>
          <a:xfrm>
            <a:off x="4832400" y="1505700"/>
            <a:ext cx="3999900" cy="3076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1" name="Google Shape;31;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2" name="Shape 32"/>
        <p:cNvGrpSpPr/>
        <p:nvPr/>
      </p:nvGrpSpPr>
      <p:grpSpPr>
        <a:xfrm>
          <a:off x="0" y="0"/>
          <a:ext cx="0" cy="0"/>
          <a:chOff x="0" y="0"/>
          <a:chExt cx="0" cy="0"/>
        </a:xfrm>
      </p:grpSpPr>
      <p:sp>
        <p:nvSpPr>
          <p:cNvPr id="33" name="Google Shape;33;p6"/>
          <p:cNvSpPr/>
          <p:nvPr/>
        </p:nvSpPr>
        <p:spPr>
          <a:xfrm>
            <a:off x="0" y="0"/>
            <a:ext cx="9144000" cy="127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6"/>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35" name="Google Shape;35;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6" name="Shape 36"/>
        <p:cNvGrpSpPr/>
        <p:nvPr/>
      </p:nvGrpSpPr>
      <p:grpSpPr>
        <a:xfrm>
          <a:off x="0" y="0"/>
          <a:ext cx="0" cy="0"/>
          <a:chOff x="0" y="0"/>
          <a:chExt cx="0" cy="0"/>
        </a:xfrm>
      </p:grpSpPr>
      <p:sp>
        <p:nvSpPr>
          <p:cNvPr id="37" name="Google Shape;37;p7"/>
          <p:cNvSpPr/>
          <p:nvPr/>
        </p:nvSpPr>
        <p:spPr>
          <a:xfrm>
            <a:off x="0" y="0"/>
            <a:ext cx="37644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7"/>
          <p:cNvSpPr txBox="1"/>
          <p:nvPr>
            <p:ph type="title"/>
          </p:nvPr>
        </p:nvSpPr>
        <p:spPr>
          <a:xfrm>
            <a:off x="311725" y="500925"/>
            <a:ext cx="3127500" cy="18291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39" name="Google Shape;39;p7"/>
          <p:cNvSpPr txBox="1"/>
          <p:nvPr>
            <p:ph idx="1" type="body"/>
          </p:nvPr>
        </p:nvSpPr>
        <p:spPr>
          <a:xfrm>
            <a:off x="311700" y="2390650"/>
            <a:ext cx="3127500" cy="229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accent2"/>
              </a:buClr>
              <a:buSzPts val="1300"/>
              <a:buChar char="●"/>
              <a:defRPr>
                <a:solidFill>
                  <a:schemeClr val="accent2"/>
                </a:solidFill>
              </a:defRPr>
            </a:lvl1pPr>
            <a:lvl2pPr indent="-298450" lvl="1" marL="914400">
              <a:spcBef>
                <a:spcPts val="0"/>
              </a:spcBef>
              <a:spcAft>
                <a:spcPts val="0"/>
              </a:spcAft>
              <a:buClr>
                <a:schemeClr val="accent2"/>
              </a:buClr>
              <a:buSzPts val="1100"/>
              <a:buChar char="○"/>
              <a:defRPr>
                <a:solidFill>
                  <a:schemeClr val="accent2"/>
                </a:solidFill>
              </a:defRPr>
            </a:lvl2pPr>
            <a:lvl3pPr indent="-298450" lvl="2" marL="1371600">
              <a:spcBef>
                <a:spcPts val="0"/>
              </a:spcBef>
              <a:spcAft>
                <a:spcPts val="0"/>
              </a:spcAft>
              <a:buClr>
                <a:schemeClr val="accent2"/>
              </a:buClr>
              <a:buSzPts val="1100"/>
              <a:buChar char="■"/>
              <a:defRPr>
                <a:solidFill>
                  <a:schemeClr val="accent2"/>
                </a:solidFill>
              </a:defRPr>
            </a:lvl3pPr>
            <a:lvl4pPr indent="-298450" lvl="3" marL="1828800">
              <a:spcBef>
                <a:spcPts val="0"/>
              </a:spcBef>
              <a:spcAft>
                <a:spcPts val="0"/>
              </a:spcAft>
              <a:buClr>
                <a:schemeClr val="accent2"/>
              </a:buClr>
              <a:buSzPts val="1100"/>
              <a:buChar char="●"/>
              <a:defRPr>
                <a:solidFill>
                  <a:schemeClr val="accent2"/>
                </a:solidFill>
              </a:defRPr>
            </a:lvl4pPr>
            <a:lvl5pPr indent="-298450" lvl="4" marL="2286000">
              <a:spcBef>
                <a:spcPts val="0"/>
              </a:spcBef>
              <a:spcAft>
                <a:spcPts val="0"/>
              </a:spcAft>
              <a:buClr>
                <a:schemeClr val="accent2"/>
              </a:buClr>
              <a:buSzPts val="1100"/>
              <a:buChar char="○"/>
              <a:defRPr>
                <a:solidFill>
                  <a:schemeClr val="accent2"/>
                </a:solidFill>
              </a:defRPr>
            </a:lvl5pPr>
            <a:lvl6pPr indent="-298450" lvl="5" marL="2743200">
              <a:spcBef>
                <a:spcPts val="0"/>
              </a:spcBef>
              <a:spcAft>
                <a:spcPts val="0"/>
              </a:spcAft>
              <a:buClr>
                <a:schemeClr val="accent2"/>
              </a:buClr>
              <a:buSzPts val="1100"/>
              <a:buChar char="■"/>
              <a:defRPr>
                <a:solidFill>
                  <a:schemeClr val="accent2"/>
                </a:solidFill>
              </a:defRPr>
            </a:lvl6pPr>
            <a:lvl7pPr indent="-298450" lvl="6" marL="3200400">
              <a:spcBef>
                <a:spcPts val="0"/>
              </a:spcBef>
              <a:spcAft>
                <a:spcPts val="0"/>
              </a:spcAft>
              <a:buClr>
                <a:schemeClr val="accent2"/>
              </a:buClr>
              <a:buSzPts val="1100"/>
              <a:buChar char="●"/>
              <a:defRPr>
                <a:solidFill>
                  <a:schemeClr val="accent2"/>
                </a:solidFill>
              </a:defRPr>
            </a:lvl7pPr>
            <a:lvl8pPr indent="-298450" lvl="7" marL="3657600">
              <a:spcBef>
                <a:spcPts val="0"/>
              </a:spcBef>
              <a:spcAft>
                <a:spcPts val="0"/>
              </a:spcAft>
              <a:buClr>
                <a:schemeClr val="accent2"/>
              </a:buClr>
              <a:buSzPts val="1100"/>
              <a:buChar char="○"/>
              <a:defRPr>
                <a:solidFill>
                  <a:schemeClr val="accent2"/>
                </a:solidFill>
              </a:defRPr>
            </a:lvl8pPr>
            <a:lvl9pPr indent="-298450" lvl="8" marL="4114800">
              <a:spcBef>
                <a:spcPts val="0"/>
              </a:spcBef>
              <a:spcAft>
                <a:spcPts val="0"/>
              </a:spcAft>
              <a:buClr>
                <a:schemeClr val="accent2"/>
              </a:buClr>
              <a:buSzPts val="1100"/>
              <a:buChar char="■"/>
              <a:defRPr>
                <a:solidFill>
                  <a:schemeClr val="accent2"/>
                </a:solidFill>
              </a:defRPr>
            </a:lvl9pPr>
          </a:lstStyle>
          <a:p/>
        </p:txBody>
      </p:sp>
      <p:sp>
        <p:nvSpPr>
          <p:cNvPr id="40" name="Google Shape;40;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1" name="Shape 41"/>
        <p:cNvGrpSpPr/>
        <p:nvPr/>
      </p:nvGrpSpPr>
      <p:grpSpPr>
        <a:xfrm>
          <a:off x="0" y="0"/>
          <a:ext cx="0" cy="0"/>
          <a:chOff x="0" y="0"/>
          <a:chExt cx="0" cy="0"/>
        </a:xfrm>
      </p:grpSpPr>
      <p:sp>
        <p:nvSpPr>
          <p:cNvPr id="42" name="Google Shape;42;p8"/>
          <p:cNvSpPr txBox="1"/>
          <p:nvPr>
            <p:ph type="title"/>
          </p:nvPr>
        </p:nvSpPr>
        <p:spPr>
          <a:xfrm>
            <a:off x="311675" y="798600"/>
            <a:ext cx="6247800" cy="3546300"/>
          </a:xfrm>
          <a:prstGeom prst="rect">
            <a:avLst/>
          </a:prstGeom>
        </p:spPr>
        <p:txBody>
          <a:bodyPr anchorCtr="0" anchor="ctr" bIns="91425" lIns="91425" spcFirstLastPara="1" rIns="91425" wrap="square" tIns="91425">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43" name="Google Shape;43;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4" name="Shape 44"/>
        <p:cNvGrpSpPr/>
        <p:nvPr/>
      </p:nvGrpSpPr>
      <p:grpSpPr>
        <a:xfrm>
          <a:off x="0" y="0"/>
          <a:ext cx="0" cy="0"/>
          <a:chOff x="0" y="0"/>
          <a:chExt cx="0" cy="0"/>
        </a:xfrm>
      </p:grpSpPr>
      <p:sp>
        <p:nvSpPr>
          <p:cNvPr id="45" name="Google Shape;45;p9"/>
          <p:cNvSpPr/>
          <p:nvPr/>
        </p:nvSpPr>
        <p:spPr>
          <a:xfrm>
            <a:off x="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9"/>
          <p:cNvSpPr txBox="1"/>
          <p:nvPr>
            <p:ph type="title"/>
          </p:nvPr>
        </p:nvSpPr>
        <p:spPr>
          <a:xfrm>
            <a:off x="311300" y="500925"/>
            <a:ext cx="3704400" cy="2049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47" name="Google Shape;47;p9"/>
          <p:cNvSpPr txBox="1"/>
          <p:nvPr>
            <p:ph idx="1" type="subTitle"/>
          </p:nvPr>
        </p:nvSpPr>
        <p:spPr>
          <a:xfrm>
            <a:off x="304800" y="2626725"/>
            <a:ext cx="3704400" cy="9267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accent2"/>
              </a:buClr>
              <a:buSzPts val="1600"/>
              <a:buNone/>
              <a:defRPr sz="1600">
                <a:solidFill>
                  <a:schemeClr val="accent2"/>
                </a:solidFill>
              </a:defRPr>
            </a:lvl1pPr>
            <a:lvl2pPr lvl="1">
              <a:lnSpc>
                <a:spcPct val="100000"/>
              </a:lnSpc>
              <a:spcBef>
                <a:spcPts val="0"/>
              </a:spcBef>
              <a:spcAft>
                <a:spcPts val="0"/>
              </a:spcAft>
              <a:buClr>
                <a:schemeClr val="accent2"/>
              </a:buClr>
              <a:buSzPts val="1600"/>
              <a:buNone/>
              <a:defRPr sz="1600">
                <a:solidFill>
                  <a:schemeClr val="accent2"/>
                </a:solidFill>
              </a:defRPr>
            </a:lvl2pPr>
            <a:lvl3pPr lvl="2">
              <a:lnSpc>
                <a:spcPct val="100000"/>
              </a:lnSpc>
              <a:spcBef>
                <a:spcPts val="0"/>
              </a:spcBef>
              <a:spcAft>
                <a:spcPts val="0"/>
              </a:spcAft>
              <a:buClr>
                <a:schemeClr val="accent2"/>
              </a:buClr>
              <a:buSzPts val="1600"/>
              <a:buNone/>
              <a:defRPr sz="1600">
                <a:solidFill>
                  <a:schemeClr val="accent2"/>
                </a:solidFill>
              </a:defRPr>
            </a:lvl3pPr>
            <a:lvl4pPr lvl="3">
              <a:lnSpc>
                <a:spcPct val="100000"/>
              </a:lnSpc>
              <a:spcBef>
                <a:spcPts val="0"/>
              </a:spcBef>
              <a:spcAft>
                <a:spcPts val="0"/>
              </a:spcAft>
              <a:buClr>
                <a:schemeClr val="accent2"/>
              </a:buClr>
              <a:buSzPts val="1600"/>
              <a:buNone/>
              <a:defRPr sz="1600">
                <a:solidFill>
                  <a:schemeClr val="accent2"/>
                </a:solidFill>
              </a:defRPr>
            </a:lvl4pPr>
            <a:lvl5pPr lvl="4">
              <a:lnSpc>
                <a:spcPct val="100000"/>
              </a:lnSpc>
              <a:spcBef>
                <a:spcPts val="0"/>
              </a:spcBef>
              <a:spcAft>
                <a:spcPts val="0"/>
              </a:spcAft>
              <a:buClr>
                <a:schemeClr val="accent2"/>
              </a:buClr>
              <a:buSzPts val="1600"/>
              <a:buNone/>
              <a:defRPr sz="1600">
                <a:solidFill>
                  <a:schemeClr val="accent2"/>
                </a:solidFill>
              </a:defRPr>
            </a:lvl5pPr>
            <a:lvl6pPr lvl="5">
              <a:lnSpc>
                <a:spcPct val="100000"/>
              </a:lnSpc>
              <a:spcBef>
                <a:spcPts val="0"/>
              </a:spcBef>
              <a:spcAft>
                <a:spcPts val="0"/>
              </a:spcAft>
              <a:buClr>
                <a:schemeClr val="accent2"/>
              </a:buClr>
              <a:buSzPts val="1600"/>
              <a:buNone/>
              <a:defRPr sz="1600">
                <a:solidFill>
                  <a:schemeClr val="accent2"/>
                </a:solidFill>
              </a:defRPr>
            </a:lvl6pPr>
            <a:lvl7pPr lvl="6">
              <a:lnSpc>
                <a:spcPct val="100000"/>
              </a:lnSpc>
              <a:spcBef>
                <a:spcPts val="0"/>
              </a:spcBef>
              <a:spcAft>
                <a:spcPts val="0"/>
              </a:spcAft>
              <a:buClr>
                <a:schemeClr val="accent2"/>
              </a:buClr>
              <a:buSzPts val="1600"/>
              <a:buNone/>
              <a:defRPr sz="1600">
                <a:solidFill>
                  <a:schemeClr val="accent2"/>
                </a:solidFill>
              </a:defRPr>
            </a:lvl7pPr>
            <a:lvl8pPr lvl="7">
              <a:lnSpc>
                <a:spcPct val="100000"/>
              </a:lnSpc>
              <a:spcBef>
                <a:spcPts val="0"/>
              </a:spcBef>
              <a:spcAft>
                <a:spcPts val="0"/>
              </a:spcAft>
              <a:buClr>
                <a:schemeClr val="accent2"/>
              </a:buClr>
              <a:buSzPts val="1600"/>
              <a:buNone/>
              <a:defRPr sz="1600">
                <a:solidFill>
                  <a:schemeClr val="accent2"/>
                </a:solidFill>
              </a:defRPr>
            </a:lvl8pPr>
            <a:lvl9pPr lvl="8">
              <a:lnSpc>
                <a:spcPct val="100000"/>
              </a:lnSpc>
              <a:spcBef>
                <a:spcPts val="0"/>
              </a:spcBef>
              <a:spcAft>
                <a:spcPts val="0"/>
              </a:spcAft>
              <a:buClr>
                <a:schemeClr val="accent2"/>
              </a:buClr>
              <a:buSzPts val="1600"/>
              <a:buNone/>
              <a:defRPr sz="1600">
                <a:solidFill>
                  <a:schemeClr val="accent2"/>
                </a:solidFill>
              </a:defRPr>
            </a:lvl9pPr>
          </a:lstStyle>
          <a:p/>
        </p:txBody>
      </p:sp>
      <p:sp>
        <p:nvSpPr>
          <p:cNvPr id="48" name="Google Shape;48;p9"/>
          <p:cNvSpPr txBox="1"/>
          <p:nvPr>
            <p:ph idx="2" type="body"/>
          </p:nvPr>
        </p:nvSpPr>
        <p:spPr>
          <a:xfrm>
            <a:off x="4879025" y="500925"/>
            <a:ext cx="3954000" cy="4111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49" name="Google Shape;49;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0" name="Shape 50"/>
        <p:cNvGrpSpPr/>
        <p:nvPr/>
      </p:nvGrpSpPr>
      <p:grpSpPr>
        <a:xfrm>
          <a:off x="0" y="0"/>
          <a:ext cx="0" cy="0"/>
          <a:chOff x="0" y="0"/>
          <a:chExt cx="0" cy="0"/>
        </a:xfrm>
      </p:grpSpPr>
      <p:sp>
        <p:nvSpPr>
          <p:cNvPr id="51" name="Google Shape;51;p10"/>
          <p:cNvSpPr/>
          <p:nvPr/>
        </p:nvSpPr>
        <p:spPr>
          <a:xfrm>
            <a:off x="0" y="4369000"/>
            <a:ext cx="9144000" cy="774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10"/>
          <p:cNvSpPr txBox="1"/>
          <p:nvPr>
            <p:ph idx="1" type="body"/>
          </p:nvPr>
        </p:nvSpPr>
        <p:spPr>
          <a:xfrm>
            <a:off x="311700" y="4521400"/>
            <a:ext cx="7979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Clr>
                <a:schemeClr val="lt1"/>
              </a:buClr>
              <a:buSzPts val="1300"/>
              <a:buFont typeface="Merriweather"/>
              <a:buNone/>
              <a:defRPr>
                <a:solidFill>
                  <a:schemeClr val="lt1"/>
                </a:solidFill>
                <a:latin typeface="Merriweather"/>
                <a:ea typeface="Merriweather"/>
                <a:cs typeface="Merriweather"/>
                <a:sym typeface="Merriweather"/>
              </a:defRPr>
            </a:lvl1pPr>
          </a:lstStyle>
          <a:p/>
        </p:txBody>
      </p:sp>
      <p:sp>
        <p:nvSpPr>
          <p:cNvPr id="53" name="Google Shape;5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4.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19" Type="http://schemas.openxmlformats.org/officeDocument/2006/relationships/theme" Target="../theme/theme1.xml"/><Relationship Id="rId6" Type="http://schemas.openxmlformats.org/officeDocument/2006/relationships/slideLayout" Target="../slideLayouts/slideLayout5.xml"/><Relationship Id="rId18" Type="http://schemas.openxmlformats.org/officeDocument/2006/relationships/slideLayout" Target="../slideLayouts/slideLayout17.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paradigm">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1pPr>
            <a:lvl2pPr lvl="1">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2pPr>
            <a:lvl3pPr lvl="2">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3pPr>
            <a:lvl4pPr lvl="3">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4pPr>
            <a:lvl5pPr lvl="4">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5pPr>
            <a:lvl6pPr lvl="5">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6pPr>
            <a:lvl7pPr lvl="6">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7pPr>
            <a:lvl8pPr lvl="7">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8pPr>
            <a:lvl9pPr lvl="8">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Roboto"/>
              <a:buChar char="●"/>
              <a:defRPr sz="1300">
                <a:solidFill>
                  <a:schemeClr val="dk2"/>
                </a:solidFill>
                <a:latin typeface="Roboto"/>
                <a:ea typeface="Roboto"/>
                <a:cs typeface="Roboto"/>
                <a:sym typeface="Roboto"/>
              </a:defRPr>
            </a:lvl1pPr>
            <a:lvl2pPr indent="-298450" lvl="1" marL="9144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2pPr>
            <a:lvl3pPr indent="-298450" lvl="2" marL="13716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3pPr>
            <a:lvl4pPr indent="-298450" lvl="3" marL="18288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4pPr>
            <a:lvl5pPr indent="-298450" lvl="4" marL="22860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5pPr>
            <a:lvl6pPr indent="-298450" lvl="5" marL="27432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6pPr>
            <a:lvl7pPr indent="-298450" lvl="6" marL="32004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7pPr>
            <a:lvl8pPr indent="-298450" lvl="7" marL="36576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8pPr>
            <a:lvl9pPr indent="-298450" lvl="8" marL="41148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Roboto"/>
                <a:ea typeface="Roboto"/>
                <a:cs typeface="Roboto"/>
                <a:sym typeface="Roboto"/>
              </a:defRPr>
            </a:lvl1pPr>
            <a:lvl2pPr lvl="1" algn="r">
              <a:buNone/>
              <a:defRPr sz="1000">
                <a:solidFill>
                  <a:schemeClr val="dk2"/>
                </a:solidFill>
                <a:latin typeface="Roboto"/>
                <a:ea typeface="Roboto"/>
                <a:cs typeface="Roboto"/>
                <a:sym typeface="Roboto"/>
              </a:defRPr>
            </a:lvl2pPr>
            <a:lvl3pPr lvl="2" algn="r">
              <a:buNone/>
              <a:defRPr sz="1000">
                <a:solidFill>
                  <a:schemeClr val="dk2"/>
                </a:solidFill>
                <a:latin typeface="Roboto"/>
                <a:ea typeface="Roboto"/>
                <a:cs typeface="Roboto"/>
                <a:sym typeface="Roboto"/>
              </a:defRPr>
            </a:lvl3pPr>
            <a:lvl4pPr lvl="3" algn="r">
              <a:buNone/>
              <a:defRPr sz="1000">
                <a:solidFill>
                  <a:schemeClr val="dk2"/>
                </a:solidFill>
                <a:latin typeface="Roboto"/>
                <a:ea typeface="Roboto"/>
                <a:cs typeface="Roboto"/>
                <a:sym typeface="Roboto"/>
              </a:defRPr>
            </a:lvl4pPr>
            <a:lvl5pPr lvl="4" algn="r">
              <a:buNone/>
              <a:defRPr sz="1000">
                <a:solidFill>
                  <a:schemeClr val="dk2"/>
                </a:solidFill>
                <a:latin typeface="Roboto"/>
                <a:ea typeface="Roboto"/>
                <a:cs typeface="Roboto"/>
                <a:sym typeface="Roboto"/>
              </a:defRPr>
            </a:lvl5pPr>
            <a:lvl6pPr lvl="5" algn="r">
              <a:buNone/>
              <a:defRPr sz="1000">
                <a:solidFill>
                  <a:schemeClr val="dk2"/>
                </a:solidFill>
                <a:latin typeface="Roboto"/>
                <a:ea typeface="Roboto"/>
                <a:cs typeface="Roboto"/>
                <a:sym typeface="Roboto"/>
              </a:defRPr>
            </a:lvl6pPr>
            <a:lvl7pPr lvl="6" algn="r">
              <a:buNone/>
              <a:defRPr sz="1000">
                <a:solidFill>
                  <a:schemeClr val="dk2"/>
                </a:solidFill>
                <a:latin typeface="Roboto"/>
                <a:ea typeface="Roboto"/>
                <a:cs typeface="Roboto"/>
                <a:sym typeface="Roboto"/>
              </a:defRPr>
            </a:lvl7pPr>
            <a:lvl8pPr lvl="7" algn="r">
              <a:buNone/>
              <a:defRPr sz="1000">
                <a:solidFill>
                  <a:schemeClr val="dk2"/>
                </a:solidFill>
                <a:latin typeface="Roboto"/>
                <a:ea typeface="Roboto"/>
                <a:cs typeface="Roboto"/>
                <a:sym typeface="Roboto"/>
              </a:defRPr>
            </a:lvl8pPr>
            <a:lvl9pPr lvl="8" algn="r">
              <a:buNone/>
              <a:defRPr sz="1000">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Lst>
  <mc:AlternateContent>
    <mc:Choice Requires="p14">
      <p:transition p14:dur="400">
        <p:fade thruBlk="1"/>
      </p:transition>
    </mc:Choice>
    <mc:Fallback>
      <p:transition>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1.png"/><Relationship Id="rId4" Type="http://schemas.openxmlformats.org/officeDocument/2006/relationships/image" Target="../media/image3.png"/><Relationship Id="rId5" Type="http://schemas.openxmlformats.org/officeDocument/2006/relationships/image" Target="../media/image2.png"/><Relationship Id="rId6"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2.png"/><Relationship Id="rId4" Type="http://schemas.openxmlformats.org/officeDocument/2006/relationships/image" Target="../media/image5.png"/><Relationship Id="rId5"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 Id="rId3" Type="http://schemas.openxmlformats.org/officeDocument/2006/relationships/image" Target="../media/image2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image" Target="../media/image11.png"/><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 Id="rId3" Type="http://schemas.openxmlformats.org/officeDocument/2006/relationships/image" Target="../media/image17.png"/><Relationship Id="rId4" Type="http://schemas.openxmlformats.org/officeDocument/2006/relationships/image" Target="../media/image13.png"/><Relationship Id="rId5" Type="http://schemas.openxmlformats.org/officeDocument/2006/relationships/image" Target="../media/image1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 Id="rId3" Type="http://schemas.openxmlformats.org/officeDocument/2006/relationships/image" Target="../media/image2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xml"/><Relationship Id="rId3" Type="http://schemas.openxmlformats.org/officeDocument/2006/relationships/image" Target="../media/image16.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 Id="rId3" Type="http://schemas.openxmlformats.org/officeDocument/2006/relationships/image" Target="../media/image2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8.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19"/>
          <p:cNvSpPr txBox="1"/>
          <p:nvPr>
            <p:ph type="title"/>
          </p:nvPr>
        </p:nvSpPr>
        <p:spPr>
          <a:xfrm>
            <a:off x="274350" y="1703925"/>
            <a:ext cx="8595300" cy="7923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Capstone Engagement</a:t>
            </a:r>
            <a:endParaRPr sz="3100">
              <a:latin typeface="Roboto"/>
              <a:ea typeface="Roboto"/>
              <a:cs typeface="Roboto"/>
              <a:sym typeface="Roboto"/>
            </a:endParaRPr>
          </a:p>
          <a:p>
            <a:pPr indent="0" lvl="0" marL="0" rtl="0" algn="ctr">
              <a:spcBef>
                <a:spcPts val="1000"/>
              </a:spcBef>
              <a:spcAft>
                <a:spcPts val="0"/>
              </a:spcAft>
              <a:buNone/>
            </a:pPr>
            <a:r>
              <a:rPr lang="en" sz="3100">
                <a:latin typeface="Roboto"/>
                <a:ea typeface="Roboto"/>
                <a:cs typeface="Roboto"/>
                <a:sym typeface="Roboto"/>
              </a:rPr>
              <a:t>Assessment, Analysis, </a:t>
            </a:r>
            <a:br>
              <a:rPr lang="en" sz="3100">
                <a:latin typeface="Roboto"/>
                <a:ea typeface="Roboto"/>
                <a:cs typeface="Roboto"/>
                <a:sym typeface="Roboto"/>
              </a:rPr>
            </a:br>
            <a:r>
              <a:rPr lang="en" sz="3100">
                <a:latin typeface="Roboto"/>
                <a:ea typeface="Roboto"/>
                <a:cs typeface="Roboto"/>
                <a:sym typeface="Roboto"/>
              </a:rPr>
              <a:t>and Hardening of a Vulnerable System</a:t>
            </a:r>
            <a:endParaRPr sz="3100">
              <a:latin typeface="Roboto"/>
              <a:ea typeface="Roboto"/>
              <a:cs typeface="Roboto"/>
              <a:sym typeface="Roboto"/>
            </a:endParaRPr>
          </a:p>
        </p:txBody>
      </p:sp>
      <p:sp>
        <p:nvSpPr>
          <p:cNvPr id="112" name="Google Shape;112;p19"/>
          <p:cNvSpPr txBox="1"/>
          <p:nvPr>
            <p:ph idx="1" type="subTitle"/>
          </p:nvPr>
        </p:nvSpPr>
        <p:spPr>
          <a:xfrm>
            <a:off x="-12300" y="4916650"/>
            <a:ext cx="7971900" cy="226800"/>
          </a:xfrm>
          <a:prstGeom prst="rect">
            <a:avLst/>
          </a:prstGeom>
        </p:spPr>
        <p:txBody>
          <a:bodyPr anchorCtr="0" anchor="t" bIns="0" lIns="274300" spcFirstLastPara="1" rIns="0" wrap="square" tIns="45700">
            <a:normAutofit/>
          </a:bodyPr>
          <a:lstStyle/>
          <a:p>
            <a:pPr indent="0" lvl="0" marL="0" rtl="0" algn="l">
              <a:spcBef>
                <a:spcPts val="0"/>
              </a:spcBef>
              <a:spcAft>
                <a:spcPts val="120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28"/>
          <p:cNvSpPr txBox="1"/>
          <p:nvPr>
            <p:ph type="title"/>
          </p:nvPr>
        </p:nvSpPr>
        <p:spPr>
          <a:xfrm>
            <a:off x="-12300" y="0"/>
            <a:ext cx="9168600" cy="533700"/>
          </a:xfrm>
          <a:prstGeom prst="rect">
            <a:avLst/>
          </a:prstGeom>
        </p:spPr>
        <p:txBody>
          <a:bodyPr anchorCtr="0" anchor="t" bIns="91425" lIns="457200" spcFirstLastPara="1" rIns="274300" wrap="square" tIns="182875">
            <a:normAutofit fontScale="90000"/>
          </a:bodyPr>
          <a:lstStyle/>
          <a:p>
            <a:pPr indent="0" lvl="0" marL="0" rtl="0" algn="l">
              <a:spcBef>
                <a:spcPts val="0"/>
              </a:spcBef>
              <a:spcAft>
                <a:spcPts val="0"/>
              </a:spcAft>
              <a:buNone/>
            </a:pPr>
            <a:r>
              <a:rPr lang="en">
                <a:solidFill>
                  <a:schemeClr val="dk1"/>
                </a:solidFill>
              </a:rPr>
              <a:t>Exploitation: Hashed Passwords</a:t>
            </a:r>
            <a:endParaRPr/>
          </a:p>
        </p:txBody>
      </p:sp>
      <p:sp>
        <p:nvSpPr>
          <p:cNvPr id="216" name="Google Shape;216;p28"/>
          <p:cNvSpPr txBox="1"/>
          <p:nvPr>
            <p:ph idx="2" type="subTitle"/>
          </p:nvPr>
        </p:nvSpPr>
        <p:spPr>
          <a:xfrm>
            <a:off x="-12300" y="4916650"/>
            <a:ext cx="7971900" cy="226800"/>
          </a:xfrm>
          <a:prstGeom prst="rect">
            <a:avLst/>
          </a:prstGeom>
        </p:spPr>
        <p:txBody>
          <a:bodyPr anchorCtr="0" anchor="t" bIns="0" lIns="274300" spcFirstLastPara="1" rIns="0" wrap="square" tIns="45700">
            <a:normAutofit/>
          </a:bodyPr>
          <a:lstStyle/>
          <a:p>
            <a:pPr indent="0" lvl="0" marL="0" rtl="0" algn="l">
              <a:spcBef>
                <a:spcPts val="0"/>
              </a:spcBef>
              <a:spcAft>
                <a:spcPts val="1200"/>
              </a:spcAft>
              <a:buNone/>
            </a:pPr>
            <a:r>
              <a:t/>
            </a:r>
            <a:endParaRPr/>
          </a:p>
        </p:txBody>
      </p:sp>
      <p:sp>
        <p:nvSpPr>
          <p:cNvPr id="217" name="Google Shape;217;p28"/>
          <p:cNvSpPr/>
          <p:nvPr/>
        </p:nvSpPr>
        <p:spPr>
          <a:xfrm flipH="1">
            <a:off x="724275" y="1480575"/>
            <a:ext cx="2428500" cy="31542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28"/>
          <p:cNvSpPr txBox="1"/>
          <p:nvPr/>
        </p:nvSpPr>
        <p:spPr>
          <a:xfrm>
            <a:off x="724275" y="1480624"/>
            <a:ext cx="2371500" cy="31542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None/>
            </a:pPr>
            <a:r>
              <a:rPr b="1" lang="en" sz="1200">
                <a:latin typeface="Roboto"/>
                <a:ea typeface="Roboto"/>
                <a:cs typeface="Roboto"/>
                <a:sym typeface="Roboto"/>
              </a:rPr>
              <a:t>Tools &amp; Processes</a:t>
            </a:r>
            <a:endParaRPr b="1" sz="1200">
              <a:latin typeface="Roboto"/>
              <a:ea typeface="Roboto"/>
              <a:cs typeface="Roboto"/>
              <a:sym typeface="Roboto"/>
            </a:endParaRPr>
          </a:p>
          <a:p>
            <a:pPr indent="0" lvl="0" marL="0" rtl="0" algn="l">
              <a:lnSpc>
                <a:spcPct val="115000"/>
              </a:lnSpc>
              <a:spcBef>
                <a:spcPts val="0"/>
              </a:spcBef>
              <a:spcAft>
                <a:spcPts val="0"/>
              </a:spcAft>
              <a:buNone/>
            </a:pPr>
            <a:r>
              <a:t/>
            </a:r>
            <a:endParaRPr sz="1200">
              <a:latin typeface="Roboto"/>
              <a:ea typeface="Roboto"/>
              <a:cs typeface="Roboto"/>
              <a:sym typeface="Roboto"/>
            </a:endParaRPr>
          </a:p>
          <a:p>
            <a:pPr indent="0" lvl="0" marL="0" rtl="0" algn="l">
              <a:lnSpc>
                <a:spcPct val="115000"/>
              </a:lnSpc>
              <a:spcBef>
                <a:spcPts val="0"/>
              </a:spcBef>
              <a:spcAft>
                <a:spcPts val="0"/>
              </a:spcAft>
              <a:buNone/>
            </a:pPr>
            <a:r>
              <a:rPr lang="en" sz="1200">
                <a:latin typeface="Roboto"/>
                <a:ea typeface="Roboto"/>
                <a:cs typeface="Roboto"/>
                <a:sym typeface="Roboto"/>
              </a:rPr>
              <a:t>I used CrackStation to</a:t>
            </a:r>
            <a:endParaRPr sz="1200">
              <a:latin typeface="Roboto"/>
              <a:ea typeface="Roboto"/>
              <a:cs typeface="Roboto"/>
              <a:sym typeface="Roboto"/>
            </a:endParaRPr>
          </a:p>
          <a:p>
            <a:pPr indent="0" lvl="0" marL="0" rtl="0" algn="l">
              <a:lnSpc>
                <a:spcPct val="115000"/>
              </a:lnSpc>
              <a:spcBef>
                <a:spcPts val="0"/>
              </a:spcBef>
              <a:spcAft>
                <a:spcPts val="0"/>
              </a:spcAft>
              <a:buNone/>
            </a:pPr>
            <a:r>
              <a:rPr lang="en" sz="1200">
                <a:latin typeface="Roboto"/>
                <a:ea typeface="Roboto"/>
                <a:cs typeface="Roboto"/>
                <a:sym typeface="Roboto"/>
              </a:rPr>
              <a:t>crack the hash</a:t>
            </a:r>
            <a:endParaRPr sz="1200">
              <a:latin typeface="Roboto"/>
              <a:ea typeface="Roboto"/>
              <a:cs typeface="Roboto"/>
              <a:sym typeface="Roboto"/>
            </a:endParaRPr>
          </a:p>
          <a:p>
            <a:pPr indent="0" lvl="0" marL="0" rtl="0" algn="l">
              <a:lnSpc>
                <a:spcPct val="115000"/>
              </a:lnSpc>
              <a:spcBef>
                <a:spcPts val="0"/>
              </a:spcBef>
              <a:spcAft>
                <a:spcPts val="0"/>
              </a:spcAft>
              <a:buNone/>
            </a:pPr>
            <a:r>
              <a:t/>
            </a:r>
            <a:endParaRPr sz="1200">
              <a:latin typeface="Roboto"/>
              <a:ea typeface="Roboto"/>
              <a:cs typeface="Roboto"/>
              <a:sym typeface="Roboto"/>
            </a:endParaRPr>
          </a:p>
          <a:p>
            <a:pPr indent="0" lvl="0" marL="0" rtl="0" algn="l">
              <a:lnSpc>
                <a:spcPct val="115000"/>
              </a:lnSpc>
              <a:spcBef>
                <a:spcPts val="0"/>
              </a:spcBef>
              <a:spcAft>
                <a:spcPts val="0"/>
              </a:spcAft>
              <a:buNone/>
            </a:pPr>
            <a:r>
              <a:rPr lang="en" sz="1200">
                <a:latin typeface="Roboto"/>
                <a:ea typeface="Roboto"/>
                <a:cs typeface="Roboto"/>
                <a:sym typeface="Roboto"/>
              </a:rPr>
              <a:t>I used Ryan’s</a:t>
            </a:r>
            <a:endParaRPr sz="1200">
              <a:latin typeface="Roboto"/>
              <a:ea typeface="Roboto"/>
              <a:cs typeface="Roboto"/>
              <a:sym typeface="Roboto"/>
            </a:endParaRPr>
          </a:p>
          <a:p>
            <a:pPr indent="0" lvl="0" marL="0" rtl="0" algn="l">
              <a:lnSpc>
                <a:spcPct val="115000"/>
              </a:lnSpc>
              <a:spcBef>
                <a:spcPts val="0"/>
              </a:spcBef>
              <a:spcAft>
                <a:spcPts val="0"/>
              </a:spcAft>
              <a:buNone/>
            </a:pPr>
            <a:r>
              <a:rPr lang="en" sz="1200">
                <a:latin typeface="Roboto"/>
                <a:ea typeface="Roboto"/>
                <a:cs typeface="Roboto"/>
                <a:sym typeface="Roboto"/>
              </a:rPr>
              <a:t>credentials to access</a:t>
            </a:r>
            <a:endParaRPr sz="1200">
              <a:latin typeface="Roboto"/>
              <a:ea typeface="Roboto"/>
              <a:cs typeface="Roboto"/>
              <a:sym typeface="Roboto"/>
            </a:endParaRPr>
          </a:p>
          <a:p>
            <a:pPr indent="0" lvl="0" marL="0" rtl="0" algn="l">
              <a:lnSpc>
                <a:spcPct val="115000"/>
              </a:lnSpc>
              <a:spcBef>
                <a:spcPts val="0"/>
              </a:spcBef>
              <a:spcAft>
                <a:spcPts val="0"/>
              </a:spcAft>
              <a:buNone/>
            </a:pPr>
            <a:r>
              <a:rPr lang="en" sz="1200">
                <a:latin typeface="Roboto"/>
                <a:ea typeface="Roboto"/>
                <a:cs typeface="Roboto"/>
                <a:sym typeface="Roboto"/>
              </a:rPr>
              <a:t>the /WebDav folder</a:t>
            </a:r>
            <a:endParaRPr sz="1200">
              <a:latin typeface="Roboto"/>
              <a:ea typeface="Roboto"/>
              <a:cs typeface="Roboto"/>
              <a:sym typeface="Roboto"/>
            </a:endParaRPr>
          </a:p>
          <a:p>
            <a:pPr indent="0" lvl="0" marL="0" rtl="0" algn="l">
              <a:lnSpc>
                <a:spcPct val="115000"/>
              </a:lnSpc>
              <a:spcBef>
                <a:spcPts val="0"/>
              </a:spcBef>
              <a:spcAft>
                <a:spcPts val="0"/>
              </a:spcAft>
              <a:buNone/>
            </a:pPr>
            <a:r>
              <a:t/>
            </a:r>
            <a:endParaRPr sz="1200">
              <a:latin typeface="Roboto"/>
              <a:ea typeface="Roboto"/>
              <a:cs typeface="Roboto"/>
              <a:sym typeface="Roboto"/>
            </a:endParaRPr>
          </a:p>
          <a:p>
            <a:pPr indent="0" lvl="0" marL="0" rtl="0" algn="l">
              <a:lnSpc>
                <a:spcPct val="115000"/>
              </a:lnSpc>
              <a:spcBef>
                <a:spcPts val="0"/>
              </a:spcBef>
              <a:spcAft>
                <a:spcPts val="0"/>
              </a:spcAft>
              <a:buNone/>
            </a:pPr>
            <a:r>
              <a:rPr lang="en" sz="1200">
                <a:latin typeface="Roboto"/>
                <a:ea typeface="Roboto"/>
                <a:cs typeface="Roboto"/>
                <a:sym typeface="Roboto"/>
              </a:rPr>
              <a:t>Created a listener on port 4444</a:t>
            </a:r>
            <a:endParaRPr sz="1200">
              <a:latin typeface="Roboto"/>
              <a:ea typeface="Roboto"/>
              <a:cs typeface="Roboto"/>
              <a:sym typeface="Roboto"/>
            </a:endParaRPr>
          </a:p>
          <a:p>
            <a:pPr indent="0" lvl="0" marL="0" rtl="0" algn="l">
              <a:lnSpc>
                <a:spcPct val="115000"/>
              </a:lnSpc>
              <a:spcBef>
                <a:spcPts val="0"/>
              </a:spcBef>
              <a:spcAft>
                <a:spcPts val="0"/>
              </a:spcAft>
              <a:buNone/>
            </a:pPr>
            <a:r>
              <a:t/>
            </a:r>
            <a:endParaRPr sz="1200">
              <a:latin typeface="Roboto"/>
              <a:ea typeface="Roboto"/>
              <a:cs typeface="Roboto"/>
              <a:sym typeface="Roboto"/>
            </a:endParaRPr>
          </a:p>
          <a:p>
            <a:pPr indent="0" lvl="0" marL="0" rtl="0" algn="l">
              <a:lnSpc>
                <a:spcPct val="115000"/>
              </a:lnSpc>
              <a:spcBef>
                <a:spcPts val="0"/>
              </a:spcBef>
              <a:spcAft>
                <a:spcPts val="0"/>
              </a:spcAft>
              <a:buNone/>
            </a:pPr>
            <a:r>
              <a:t/>
            </a:r>
            <a:endParaRPr sz="1200">
              <a:latin typeface="Roboto"/>
              <a:ea typeface="Roboto"/>
              <a:cs typeface="Roboto"/>
              <a:sym typeface="Roboto"/>
            </a:endParaRPr>
          </a:p>
          <a:p>
            <a:pPr indent="0" lvl="0" marL="0" rtl="0" algn="l">
              <a:lnSpc>
                <a:spcPct val="115000"/>
              </a:lnSpc>
              <a:spcBef>
                <a:spcPts val="0"/>
              </a:spcBef>
              <a:spcAft>
                <a:spcPts val="0"/>
              </a:spcAft>
              <a:buNone/>
            </a:pPr>
            <a:r>
              <a:t/>
            </a:r>
            <a:endParaRPr sz="1200">
              <a:latin typeface="Roboto"/>
              <a:ea typeface="Roboto"/>
              <a:cs typeface="Roboto"/>
              <a:sym typeface="Roboto"/>
            </a:endParaRPr>
          </a:p>
        </p:txBody>
      </p:sp>
      <p:grpSp>
        <p:nvGrpSpPr>
          <p:cNvPr id="219" name="Google Shape;219;p28"/>
          <p:cNvGrpSpPr/>
          <p:nvPr/>
        </p:nvGrpSpPr>
        <p:grpSpPr>
          <a:xfrm>
            <a:off x="457181" y="887903"/>
            <a:ext cx="533372" cy="533480"/>
            <a:chOff x="457200" y="1378813"/>
            <a:chExt cx="695400" cy="695450"/>
          </a:xfrm>
        </p:grpSpPr>
        <p:sp>
          <p:nvSpPr>
            <p:cNvPr id="220" name="Google Shape;220;p28"/>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01</a:t>
              </a:r>
              <a:endParaRPr sz="2100">
                <a:solidFill>
                  <a:srgbClr val="FFFFFF"/>
                </a:solidFill>
                <a:latin typeface="Roboto Light"/>
                <a:ea typeface="Roboto Light"/>
                <a:cs typeface="Roboto Light"/>
                <a:sym typeface="Roboto Light"/>
              </a:endParaRPr>
            </a:p>
          </p:txBody>
        </p:sp>
        <p:sp>
          <p:nvSpPr>
            <p:cNvPr id="221" name="Google Shape;221;p28"/>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2" name="Google Shape;222;p28"/>
          <p:cNvGrpSpPr/>
          <p:nvPr/>
        </p:nvGrpSpPr>
        <p:grpSpPr>
          <a:xfrm>
            <a:off x="3228956" y="887903"/>
            <a:ext cx="533372" cy="533480"/>
            <a:chOff x="457200" y="1378813"/>
            <a:chExt cx="695400" cy="695450"/>
          </a:xfrm>
        </p:grpSpPr>
        <p:sp>
          <p:nvSpPr>
            <p:cNvPr id="223" name="Google Shape;223;p28"/>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224" name="Google Shape;224;p28"/>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5" name="Google Shape;225;p28"/>
          <p:cNvSpPr/>
          <p:nvPr/>
        </p:nvSpPr>
        <p:spPr>
          <a:xfrm flipH="1">
            <a:off x="3496050" y="1480575"/>
            <a:ext cx="2428500" cy="31542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28"/>
          <p:cNvSpPr txBox="1"/>
          <p:nvPr/>
        </p:nvSpPr>
        <p:spPr>
          <a:xfrm>
            <a:off x="3496050" y="1480625"/>
            <a:ext cx="2428500" cy="31542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None/>
            </a:pPr>
            <a:r>
              <a:rPr b="1" lang="en" sz="1200">
                <a:latin typeface="Roboto"/>
                <a:ea typeface="Roboto"/>
                <a:cs typeface="Roboto"/>
                <a:sym typeface="Roboto"/>
              </a:rPr>
              <a:t>Achievements</a:t>
            </a:r>
            <a:endParaRPr b="1" sz="1200">
              <a:latin typeface="Roboto"/>
              <a:ea typeface="Roboto"/>
              <a:cs typeface="Roboto"/>
              <a:sym typeface="Roboto"/>
            </a:endParaRPr>
          </a:p>
          <a:p>
            <a:pPr indent="0" lvl="0" marL="0" rtl="0" algn="l">
              <a:lnSpc>
                <a:spcPct val="115000"/>
              </a:lnSpc>
              <a:spcBef>
                <a:spcPts val="0"/>
              </a:spcBef>
              <a:spcAft>
                <a:spcPts val="0"/>
              </a:spcAft>
              <a:buNone/>
            </a:pPr>
            <a:r>
              <a:t/>
            </a:r>
            <a:endParaRPr sz="1200">
              <a:latin typeface="Roboto"/>
              <a:ea typeface="Roboto"/>
              <a:cs typeface="Roboto"/>
              <a:sym typeface="Roboto"/>
            </a:endParaRPr>
          </a:p>
          <a:p>
            <a:pPr indent="0" lvl="0" marL="0" rtl="0" algn="l">
              <a:lnSpc>
                <a:spcPct val="115000"/>
              </a:lnSpc>
              <a:spcBef>
                <a:spcPts val="0"/>
              </a:spcBef>
              <a:spcAft>
                <a:spcPts val="0"/>
              </a:spcAft>
              <a:buNone/>
            </a:pPr>
            <a:r>
              <a:rPr lang="en" sz="1200">
                <a:latin typeface="Roboto"/>
                <a:ea typeface="Roboto"/>
                <a:cs typeface="Roboto"/>
                <a:sym typeface="Roboto"/>
              </a:rPr>
              <a:t>I gained root access to the companies webdav server</a:t>
            </a:r>
            <a:endParaRPr sz="1200">
              <a:latin typeface="Roboto"/>
              <a:ea typeface="Roboto"/>
              <a:cs typeface="Roboto"/>
              <a:sym typeface="Roboto"/>
            </a:endParaRPr>
          </a:p>
          <a:p>
            <a:pPr indent="0" lvl="0" marL="0" rtl="0" algn="l">
              <a:lnSpc>
                <a:spcPct val="115000"/>
              </a:lnSpc>
              <a:spcBef>
                <a:spcPts val="0"/>
              </a:spcBef>
              <a:spcAft>
                <a:spcPts val="0"/>
              </a:spcAft>
              <a:buNone/>
            </a:pPr>
            <a:r>
              <a:t/>
            </a:r>
            <a:endParaRPr sz="1200">
              <a:latin typeface="Roboto"/>
              <a:ea typeface="Roboto"/>
              <a:cs typeface="Roboto"/>
              <a:sym typeface="Roboto"/>
            </a:endParaRPr>
          </a:p>
          <a:p>
            <a:pPr indent="0" lvl="0" marL="0" rtl="0" algn="l">
              <a:lnSpc>
                <a:spcPct val="115000"/>
              </a:lnSpc>
              <a:spcBef>
                <a:spcPts val="0"/>
              </a:spcBef>
              <a:spcAft>
                <a:spcPts val="0"/>
              </a:spcAft>
              <a:buNone/>
            </a:pPr>
            <a:r>
              <a:t/>
            </a:r>
            <a:endParaRPr sz="1200">
              <a:latin typeface="Roboto"/>
              <a:ea typeface="Roboto"/>
              <a:cs typeface="Roboto"/>
              <a:sym typeface="Roboto"/>
            </a:endParaRPr>
          </a:p>
          <a:p>
            <a:pPr indent="0" lvl="0" marL="0" rtl="0" algn="l">
              <a:lnSpc>
                <a:spcPct val="115000"/>
              </a:lnSpc>
              <a:spcBef>
                <a:spcPts val="0"/>
              </a:spcBef>
              <a:spcAft>
                <a:spcPts val="0"/>
              </a:spcAft>
              <a:buNone/>
            </a:pPr>
            <a:r>
              <a:t/>
            </a:r>
            <a:endParaRPr sz="1200">
              <a:latin typeface="Roboto"/>
              <a:ea typeface="Roboto"/>
              <a:cs typeface="Roboto"/>
              <a:sym typeface="Roboto"/>
            </a:endParaRPr>
          </a:p>
          <a:p>
            <a:pPr indent="0" lvl="0" marL="0" rtl="0" algn="l">
              <a:lnSpc>
                <a:spcPct val="115000"/>
              </a:lnSpc>
              <a:spcBef>
                <a:spcPts val="0"/>
              </a:spcBef>
              <a:spcAft>
                <a:spcPts val="0"/>
              </a:spcAft>
              <a:buNone/>
            </a:pPr>
            <a:r>
              <a:t/>
            </a:r>
            <a:endParaRPr sz="1200">
              <a:latin typeface="Roboto"/>
              <a:ea typeface="Roboto"/>
              <a:cs typeface="Roboto"/>
              <a:sym typeface="Roboto"/>
            </a:endParaRPr>
          </a:p>
        </p:txBody>
      </p:sp>
      <p:grpSp>
        <p:nvGrpSpPr>
          <p:cNvPr id="227" name="Google Shape;227;p28"/>
          <p:cNvGrpSpPr/>
          <p:nvPr/>
        </p:nvGrpSpPr>
        <p:grpSpPr>
          <a:xfrm>
            <a:off x="6134081" y="888653"/>
            <a:ext cx="533372" cy="533480"/>
            <a:chOff x="457200" y="1378813"/>
            <a:chExt cx="695400" cy="695450"/>
          </a:xfrm>
        </p:grpSpPr>
        <p:sp>
          <p:nvSpPr>
            <p:cNvPr id="228" name="Google Shape;228;p28"/>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03</a:t>
              </a:r>
              <a:endParaRPr sz="2100">
                <a:solidFill>
                  <a:srgbClr val="FFFFFF"/>
                </a:solidFill>
                <a:latin typeface="Roboto Light"/>
                <a:ea typeface="Roboto Light"/>
                <a:cs typeface="Roboto Light"/>
                <a:sym typeface="Roboto Light"/>
              </a:endParaRPr>
            </a:p>
          </p:txBody>
        </p:sp>
        <p:sp>
          <p:nvSpPr>
            <p:cNvPr id="229" name="Google Shape;229;p28"/>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0" name="Google Shape;230;p28"/>
          <p:cNvSpPr/>
          <p:nvPr/>
        </p:nvSpPr>
        <p:spPr>
          <a:xfrm flipH="1">
            <a:off x="6401175" y="1481325"/>
            <a:ext cx="2428500" cy="32523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28"/>
          <p:cNvSpPr txBox="1"/>
          <p:nvPr/>
        </p:nvSpPr>
        <p:spPr>
          <a:xfrm>
            <a:off x="6401175" y="1481374"/>
            <a:ext cx="2371500" cy="32523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None/>
            </a:pPr>
            <a:r>
              <a:t/>
            </a:r>
            <a:endParaRPr sz="1200">
              <a:latin typeface="Roboto"/>
              <a:ea typeface="Roboto"/>
              <a:cs typeface="Roboto"/>
              <a:sym typeface="Roboto"/>
            </a:endParaRPr>
          </a:p>
        </p:txBody>
      </p:sp>
      <p:pic>
        <p:nvPicPr>
          <p:cNvPr id="232" name="Google Shape;232;p28"/>
          <p:cNvPicPr preferRelativeResize="0"/>
          <p:nvPr/>
        </p:nvPicPr>
        <p:blipFill>
          <a:blip r:embed="rId3">
            <a:alphaModFix/>
          </a:blip>
          <a:stretch>
            <a:fillRect/>
          </a:stretch>
        </p:blipFill>
        <p:spPr>
          <a:xfrm>
            <a:off x="6513626" y="1571525"/>
            <a:ext cx="2116025" cy="1156200"/>
          </a:xfrm>
          <a:prstGeom prst="rect">
            <a:avLst/>
          </a:prstGeom>
          <a:noFill/>
          <a:ln>
            <a:noFill/>
          </a:ln>
        </p:spPr>
      </p:pic>
      <p:pic>
        <p:nvPicPr>
          <p:cNvPr id="233" name="Google Shape;233;p28"/>
          <p:cNvPicPr preferRelativeResize="0"/>
          <p:nvPr/>
        </p:nvPicPr>
        <p:blipFill>
          <a:blip r:embed="rId4">
            <a:alphaModFix/>
          </a:blip>
          <a:stretch>
            <a:fillRect/>
          </a:stretch>
        </p:blipFill>
        <p:spPr>
          <a:xfrm>
            <a:off x="6025325" y="4319950"/>
            <a:ext cx="3092625" cy="163550"/>
          </a:xfrm>
          <a:prstGeom prst="rect">
            <a:avLst/>
          </a:prstGeom>
          <a:noFill/>
          <a:ln>
            <a:noFill/>
          </a:ln>
        </p:spPr>
      </p:pic>
      <p:pic>
        <p:nvPicPr>
          <p:cNvPr id="234" name="Google Shape;234;p28"/>
          <p:cNvPicPr preferRelativeResize="0"/>
          <p:nvPr/>
        </p:nvPicPr>
        <p:blipFill rotWithShape="1">
          <a:blip r:embed="rId5">
            <a:alphaModFix/>
          </a:blip>
          <a:srcRect b="45182" l="38884" r="21181" t="11937"/>
          <a:stretch/>
        </p:blipFill>
        <p:spPr>
          <a:xfrm>
            <a:off x="6580975" y="2619275"/>
            <a:ext cx="1722025" cy="1400425"/>
          </a:xfrm>
          <a:prstGeom prst="rect">
            <a:avLst/>
          </a:prstGeom>
          <a:noFill/>
          <a:ln>
            <a:noFill/>
          </a:ln>
        </p:spPr>
      </p:pic>
      <p:pic>
        <p:nvPicPr>
          <p:cNvPr id="235" name="Google Shape;235;p28"/>
          <p:cNvPicPr preferRelativeResize="0"/>
          <p:nvPr/>
        </p:nvPicPr>
        <p:blipFill rotWithShape="1">
          <a:blip r:embed="rId6">
            <a:alphaModFix/>
          </a:blip>
          <a:srcRect b="23271" l="0" r="0" t="13800"/>
          <a:stretch/>
        </p:blipFill>
        <p:spPr>
          <a:xfrm>
            <a:off x="6654800" y="3362550"/>
            <a:ext cx="1921251" cy="8505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29"/>
          <p:cNvSpPr txBox="1"/>
          <p:nvPr>
            <p:ph type="title"/>
          </p:nvPr>
        </p:nvSpPr>
        <p:spPr>
          <a:xfrm>
            <a:off x="-12300" y="0"/>
            <a:ext cx="9168600" cy="533700"/>
          </a:xfrm>
          <a:prstGeom prst="rect">
            <a:avLst/>
          </a:prstGeom>
        </p:spPr>
        <p:txBody>
          <a:bodyPr anchorCtr="0" anchor="t" bIns="91425" lIns="457200" spcFirstLastPara="1" rIns="274300" wrap="square" tIns="182875">
            <a:normAutofit fontScale="90000"/>
          </a:bodyPr>
          <a:lstStyle/>
          <a:p>
            <a:pPr indent="0" lvl="0" marL="0" rtl="0" algn="l">
              <a:spcBef>
                <a:spcPts val="0"/>
              </a:spcBef>
              <a:spcAft>
                <a:spcPts val="0"/>
              </a:spcAft>
              <a:buNone/>
            </a:pPr>
            <a:r>
              <a:rPr lang="en">
                <a:solidFill>
                  <a:schemeClr val="dk1"/>
                </a:solidFill>
              </a:rPr>
              <a:t>Exploitation: Unrestricted Upload of File with Dangerous Type</a:t>
            </a:r>
            <a:endParaRPr/>
          </a:p>
        </p:txBody>
      </p:sp>
      <p:sp>
        <p:nvSpPr>
          <p:cNvPr id="241" name="Google Shape;241;p29"/>
          <p:cNvSpPr txBox="1"/>
          <p:nvPr>
            <p:ph idx="2" type="subTitle"/>
          </p:nvPr>
        </p:nvSpPr>
        <p:spPr>
          <a:xfrm>
            <a:off x="-12300" y="4916650"/>
            <a:ext cx="7971900" cy="226800"/>
          </a:xfrm>
          <a:prstGeom prst="rect">
            <a:avLst/>
          </a:prstGeom>
        </p:spPr>
        <p:txBody>
          <a:bodyPr anchorCtr="0" anchor="t" bIns="0" lIns="274300" spcFirstLastPara="1" rIns="0" wrap="square" tIns="45700">
            <a:normAutofit/>
          </a:bodyPr>
          <a:lstStyle/>
          <a:p>
            <a:pPr indent="0" lvl="0" marL="0" rtl="0" algn="l">
              <a:spcBef>
                <a:spcPts val="0"/>
              </a:spcBef>
              <a:spcAft>
                <a:spcPts val="1200"/>
              </a:spcAft>
              <a:buNone/>
            </a:pPr>
            <a:r>
              <a:t/>
            </a:r>
            <a:endParaRPr/>
          </a:p>
        </p:txBody>
      </p:sp>
      <p:sp>
        <p:nvSpPr>
          <p:cNvPr id="242" name="Google Shape;242;p29"/>
          <p:cNvSpPr/>
          <p:nvPr/>
        </p:nvSpPr>
        <p:spPr>
          <a:xfrm flipH="1">
            <a:off x="724275" y="1480575"/>
            <a:ext cx="2428500" cy="31542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29"/>
          <p:cNvSpPr txBox="1"/>
          <p:nvPr/>
        </p:nvSpPr>
        <p:spPr>
          <a:xfrm>
            <a:off x="724275" y="1480624"/>
            <a:ext cx="2371500" cy="31542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None/>
            </a:pPr>
            <a:r>
              <a:rPr b="1" lang="en" sz="1200">
                <a:latin typeface="Roboto"/>
                <a:ea typeface="Roboto"/>
                <a:cs typeface="Roboto"/>
                <a:sym typeface="Roboto"/>
              </a:rPr>
              <a:t>Tools &amp; Processes</a:t>
            </a:r>
            <a:endParaRPr b="1" sz="1200">
              <a:latin typeface="Roboto"/>
              <a:ea typeface="Roboto"/>
              <a:cs typeface="Roboto"/>
              <a:sym typeface="Roboto"/>
            </a:endParaRPr>
          </a:p>
          <a:p>
            <a:pPr indent="0" lvl="0" marL="0" rtl="0" algn="l">
              <a:lnSpc>
                <a:spcPct val="115000"/>
              </a:lnSpc>
              <a:spcBef>
                <a:spcPts val="0"/>
              </a:spcBef>
              <a:spcAft>
                <a:spcPts val="0"/>
              </a:spcAft>
              <a:buNone/>
            </a:pPr>
            <a:r>
              <a:t/>
            </a:r>
            <a:endParaRPr b="1" sz="1200">
              <a:latin typeface="Roboto"/>
              <a:ea typeface="Roboto"/>
              <a:cs typeface="Roboto"/>
              <a:sym typeface="Roboto"/>
            </a:endParaRPr>
          </a:p>
          <a:p>
            <a:pPr indent="0" lvl="0" marL="0" rtl="0" algn="l">
              <a:lnSpc>
                <a:spcPct val="115000"/>
              </a:lnSpc>
              <a:spcBef>
                <a:spcPts val="0"/>
              </a:spcBef>
              <a:spcAft>
                <a:spcPts val="0"/>
              </a:spcAft>
              <a:buNone/>
            </a:pPr>
            <a:r>
              <a:rPr lang="en" sz="1200">
                <a:latin typeface="Roboto"/>
                <a:ea typeface="Roboto"/>
                <a:cs typeface="Roboto"/>
                <a:sym typeface="Roboto"/>
              </a:rPr>
              <a:t>I was then able to upload</a:t>
            </a:r>
            <a:endParaRPr sz="1200">
              <a:latin typeface="Roboto"/>
              <a:ea typeface="Roboto"/>
              <a:cs typeface="Roboto"/>
              <a:sym typeface="Roboto"/>
            </a:endParaRPr>
          </a:p>
          <a:p>
            <a:pPr indent="0" lvl="0" marL="0" rtl="0" algn="l">
              <a:lnSpc>
                <a:spcPct val="115000"/>
              </a:lnSpc>
              <a:spcBef>
                <a:spcPts val="0"/>
              </a:spcBef>
              <a:spcAft>
                <a:spcPts val="0"/>
              </a:spcAft>
              <a:buNone/>
            </a:pPr>
            <a:r>
              <a:rPr lang="en" sz="1200">
                <a:latin typeface="Roboto"/>
                <a:ea typeface="Roboto"/>
                <a:cs typeface="Roboto"/>
                <a:sym typeface="Roboto"/>
              </a:rPr>
              <a:t>the PHP reverse shell</a:t>
            </a:r>
            <a:endParaRPr sz="1200">
              <a:latin typeface="Roboto"/>
              <a:ea typeface="Roboto"/>
              <a:cs typeface="Roboto"/>
              <a:sym typeface="Roboto"/>
            </a:endParaRPr>
          </a:p>
          <a:p>
            <a:pPr indent="0" lvl="0" marL="0" rtl="0" algn="l">
              <a:lnSpc>
                <a:spcPct val="115000"/>
              </a:lnSpc>
              <a:spcBef>
                <a:spcPts val="0"/>
              </a:spcBef>
              <a:spcAft>
                <a:spcPts val="0"/>
              </a:spcAft>
              <a:buNone/>
            </a:pPr>
            <a:r>
              <a:rPr lang="en" sz="1200">
                <a:latin typeface="Roboto"/>
                <a:ea typeface="Roboto"/>
                <a:cs typeface="Roboto"/>
                <a:sym typeface="Roboto"/>
              </a:rPr>
              <a:t>payload script</a:t>
            </a:r>
            <a:endParaRPr sz="1200">
              <a:latin typeface="Roboto"/>
              <a:ea typeface="Roboto"/>
              <a:cs typeface="Roboto"/>
              <a:sym typeface="Roboto"/>
            </a:endParaRPr>
          </a:p>
          <a:p>
            <a:pPr indent="0" lvl="0" marL="0" rtl="0" algn="l">
              <a:lnSpc>
                <a:spcPct val="115000"/>
              </a:lnSpc>
              <a:spcBef>
                <a:spcPts val="0"/>
              </a:spcBef>
              <a:spcAft>
                <a:spcPts val="0"/>
              </a:spcAft>
              <a:buNone/>
            </a:pPr>
            <a:r>
              <a:t/>
            </a:r>
            <a:endParaRPr sz="1200">
              <a:latin typeface="Roboto"/>
              <a:ea typeface="Roboto"/>
              <a:cs typeface="Roboto"/>
              <a:sym typeface="Roboto"/>
            </a:endParaRPr>
          </a:p>
          <a:p>
            <a:pPr indent="0" lvl="0" marL="0" rtl="0" algn="l">
              <a:lnSpc>
                <a:spcPct val="115000"/>
              </a:lnSpc>
              <a:spcBef>
                <a:spcPts val="1200"/>
              </a:spcBef>
              <a:spcAft>
                <a:spcPts val="0"/>
              </a:spcAft>
              <a:buNone/>
            </a:pPr>
            <a:r>
              <a:rPr lang="en" sz="1100"/>
              <a:t>I was then able to execute the payload that I uploaded to the site to open up a meterpreter session</a:t>
            </a:r>
            <a:endParaRPr sz="1200">
              <a:latin typeface="Roboto"/>
              <a:ea typeface="Roboto"/>
              <a:cs typeface="Roboto"/>
              <a:sym typeface="Roboto"/>
            </a:endParaRPr>
          </a:p>
          <a:p>
            <a:pPr indent="0" lvl="0" marL="0" rtl="0" algn="l">
              <a:lnSpc>
                <a:spcPct val="115000"/>
              </a:lnSpc>
              <a:spcBef>
                <a:spcPts val="1200"/>
              </a:spcBef>
              <a:spcAft>
                <a:spcPts val="0"/>
              </a:spcAft>
              <a:buNone/>
            </a:pPr>
            <a:r>
              <a:t/>
            </a:r>
            <a:endParaRPr sz="1200">
              <a:latin typeface="Roboto"/>
              <a:ea typeface="Roboto"/>
              <a:cs typeface="Roboto"/>
              <a:sym typeface="Roboto"/>
            </a:endParaRPr>
          </a:p>
          <a:p>
            <a:pPr indent="0" lvl="0" marL="0" rtl="0" algn="l">
              <a:lnSpc>
                <a:spcPct val="115000"/>
              </a:lnSpc>
              <a:spcBef>
                <a:spcPts val="0"/>
              </a:spcBef>
              <a:spcAft>
                <a:spcPts val="0"/>
              </a:spcAft>
              <a:buNone/>
            </a:pPr>
            <a:r>
              <a:t/>
            </a:r>
            <a:endParaRPr sz="1200">
              <a:latin typeface="Roboto"/>
              <a:ea typeface="Roboto"/>
              <a:cs typeface="Roboto"/>
              <a:sym typeface="Roboto"/>
            </a:endParaRPr>
          </a:p>
          <a:p>
            <a:pPr indent="0" lvl="0" marL="0" rtl="0" algn="l">
              <a:lnSpc>
                <a:spcPct val="115000"/>
              </a:lnSpc>
              <a:spcBef>
                <a:spcPts val="0"/>
              </a:spcBef>
              <a:spcAft>
                <a:spcPts val="0"/>
              </a:spcAft>
              <a:buNone/>
            </a:pPr>
            <a:r>
              <a:t/>
            </a:r>
            <a:endParaRPr sz="1200">
              <a:latin typeface="Roboto"/>
              <a:ea typeface="Roboto"/>
              <a:cs typeface="Roboto"/>
              <a:sym typeface="Roboto"/>
            </a:endParaRPr>
          </a:p>
        </p:txBody>
      </p:sp>
      <p:grpSp>
        <p:nvGrpSpPr>
          <p:cNvPr id="244" name="Google Shape;244;p29"/>
          <p:cNvGrpSpPr/>
          <p:nvPr/>
        </p:nvGrpSpPr>
        <p:grpSpPr>
          <a:xfrm>
            <a:off x="457181" y="887903"/>
            <a:ext cx="533372" cy="533480"/>
            <a:chOff x="457200" y="1378813"/>
            <a:chExt cx="695400" cy="695450"/>
          </a:xfrm>
        </p:grpSpPr>
        <p:sp>
          <p:nvSpPr>
            <p:cNvPr id="245" name="Google Shape;245;p29"/>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01</a:t>
              </a:r>
              <a:endParaRPr sz="2100">
                <a:solidFill>
                  <a:srgbClr val="FFFFFF"/>
                </a:solidFill>
                <a:latin typeface="Roboto Light"/>
                <a:ea typeface="Roboto Light"/>
                <a:cs typeface="Roboto Light"/>
                <a:sym typeface="Roboto Light"/>
              </a:endParaRPr>
            </a:p>
          </p:txBody>
        </p:sp>
        <p:sp>
          <p:nvSpPr>
            <p:cNvPr id="246" name="Google Shape;246;p29"/>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7" name="Google Shape;247;p29"/>
          <p:cNvGrpSpPr/>
          <p:nvPr/>
        </p:nvGrpSpPr>
        <p:grpSpPr>
          <a:xfrm>
            <a:off x="3228956" y="887903"/>
            <a:ext cx="533372" cy="533480"/>
            <a:chOff x="457200" y="1378813"/>
            <a:chExt cx="695400" cy="695450"/>
          </a:xfrm>
        </p:grpSpPr>
        <p:sp>
          <p:nvSpPr>
            <p:cNvPr id="248" name="Google Shape;248;p29"/>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249" name="Google Shape;249;p29"/>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0" name="Google Shape;250;p29"/>
          <p:cNvSpPr/>
          <p:nvPr/>
        </p:nvSpPr>
        <p:spPr>
          <a:xfrm flipH="1">
            <a:off x="3496050" y="1480575"/>
            <a:ext cx="2428500" cy="31542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29"/>
          <p:cNvSpPr txBox="1"/>
          <p:nvPr/>
        </p:nvSpPr>
        <p:spPr>
          <a:xfrm>
            <a:off x="3496050" y="1480625"/>
            <a:ext cx="2428500" cy="31542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None/>
            </a:pPr>
            <a:r>
              <a:rPr b="1" lang="en" sz="1200">
                <a:latin typeface="Roboto"/>
                <a:ea typeface="Roboto"/>
                <a:cs typeface="Roboto"/>
                <a:sym typeface="Roboto"/>
              </a:rPr>
              <a:t>Achievements</a:t>
            </a:r>
            <a:endParaRPr b="1" sz="1200">
              <a:latin typeface="Roboto"/>
              <a:ea typeface="Roboto"/>
              <a:cs typeface="Roboto"/>
              <a:sym typeface="Roboto"/>
            </a:endParaRPr>
          </a:p>
          <a:p>
            <a:pPr indent="0" lvl="0" marL="0" rtl="0" algn="l">
              <a:lnSpc>
                <a:spcPct val="115000"/>
              </a:lnSpc>
              <a:spcBef>
                <a:spcPts val="0"/>
              </a:spcBef>
              <a:spcAft>
                <a:spcPts val="0"/>
              </a:spcAft>
              <a:buNone/>
            </a:pPr>
            <a:r>
              <a:t/>
            </a:r>
            <a:endParaRPr sz="1200">
              <a:latin typeface="Roboto"/>
              <a:ea typeface="Roboto"/>
              <a:cs typeface="Roboto"/>
              <a:sym typeface="Roboto"/>
            </a:endParaRPr>
          </a:p>
          <a:p>
            <a:pPr indent="0" lvl="0" marL="0" rtl="0" algn="l">
              <a:lnSpc>
                <a:spcPct val="115000"/>
              </a:lnSpc>
              <a:spcBef>
                <a:spcPts val="0"/>
              </a:spcBef>
              <a:spcAft>
                <a:spcPts val="0"/>
              </a:spcAft>
              <a:buNone/>
            </a:pPr>
            <a:r>
              <a:t/>
            </a:r>
            <a:endParaRPr sz="1200">
              <a:latin typeface="Roboto"/>
              <a:ea typeface="Roboto"/>
              <a:cs typeface="Roboto"/>
              <a:sym typeface="Roboto"/>
            </a:endParaRPr>
          </a:p>
          <a:p>
            <a:pPr indent="0" lvl="0" marL="0" rtl="0" algn="l">
              <a:lnSpc>
                <a:spcPct val="115000"/>
              </a:lnSpc>
              <a:spcBef>
                <a:spcPts val="0"/>
              </a:spcBef>
              <a:spcAft>
                <a:spcPts val="0"/>
              </a:spcAft>
              <a:buNone/>
            </a:pPr>
            <a:r>
              <a:rPr lang="en" sz="1200">
                <a:latin typeface="Roboto"/>
                <a:ea typeface="Roboto"/>
                <a:cs typeface="Roboto"/>
                <a:sym typeface="Roboto"/>
              </a:rPr>
              <a:t>Gained access through</a:t>
            </a:r>
            <a:endParaRPr sz="1200">
              <a:latin typeface="Roboto"/>
              <a:ea typeface="Roboto"/>
              <a:cs typeface="Roboto"/>
              <a:sym typeface="Roboto"/>
            </a:endParaRPr>
          </a:p>
          <a:p>
            <a:pPr indent="0" lvl="0" marL="0" rtl="0" algn="l">
              <a:lnSpc>
                <a:spcPct val="115000"/>
              </a:lnSpc>
              <a:spcBef>
                <a:spcPts val="0"/>
              </a:spcBef>
              <a:spcAft>
                <a:spcPts val="0"/>
              </a:spcAft>
              <a:buNone/>
            </a:pPr>
            <a:r>
              <a:rPr lang="en" sz="1200">
                <a:latin typeface="Roboto"/>
                <a:ea typeface="Roboto"/>
                <a:cs typeface="Roboto"/>
                <a:sym typeface="Roboto"/>
              </a:rPr>
              <a:t>reverse shell</a:t>
            </a:r>
            <a:endParaRPr sz="1200">
              <a:latin typeface="Roboto"/>
              <a:ea typeface="Roboto"/>
              <a:cs typeface="Roboto"/>
              <a:sym typeface="Roboto"/>
            </a:endParaRPr>
          </a:p>
          <a:p>
            <a:pPr indent="0" lvl="0" marL="0" rtl="0" algn="l">
              <a:lnSpc>
                <a:spcPct val="115000"/>
              </a:lnSpc>
              <a:spcBef>
                <a:spcPts val="0"/>
              </a:spcBef>
              <a:spcAft>
                <a:spcPts val="0"/>
              </a:spcAft>
              <a:buNone/>
            </a:pPr>
            <a:r>
              <a:t/>
            </a:r>
            <a:endParaRPr sz="1200">
              <a:latin typeface="Roboto"/>
              <a:ea typeface="Roboto"/>
              <a:cs typeface="Roboto"/>
              <a:sym typeface="Roboto"/>
            </a:endParaRPr>
          </a:p>
          <a:p>
            <a:pPr indent="0" lvl="0" marL="0" rtl="0" algn="l">
              <a:lnSpc>
                <a:spcPct val="115000"/>
              </a:lnSpc>
              <a:spcBef>
                <a:spcPts val="0"/>
              </a:spcBef>
              <a:spcAft>
                <a:spcPts val="0"/>
              </a:spcAft>
              <a:buNone/>
            </a:pPr>
            <a:r>
              <a:rPr lang="en" sz="1200">
                <a:latin typeface="Roboto"/>
                <a:ea typeface="Roboto"/>
                <a:cs typeface="Roboto"/>
                <a:sym typeface="Roboto"/>
              </a:rPr>
              <a:t>Obtained highly</a:t>
            </a:r>
            <a:endParaRPr sz="1200">
              <a:latin typeface="Roboto"/>
              <a:ea typeface="Roboto"/>
              <a:cs typeface="Roboto"/>
              <a:sym typeface="Roboto"/>
            </a:endParaRPr>
          </a:p>
          <a:p>
            <a:pPr indent="0" lvl="0" marL="0" rtl="0" algn="l">
              <a:lnSpc>
                <a:spcPct val="115000"/>
              </a:lnSpc>
              <a:spcBef>
                <a:spcPts val="0"/>
              </a:spcBef>
              <a:spcAft>
                <a:spcPts val="0"/>
              </a:spcAft>
              <a:buNone/>
            </a:pPr>
            <a:r>
              <a:rPr lang="en" sz="1200">
                <a:latin typeface="Roboto"/>
                <a:ea typeface="Roboto"/>
                <a:cs typeface="Roboto"/>
                <a:sym typeface="Roboto"/>
              </a:rPr>
              <a:t>sensitive data</a:t>
            </a:r>
            <a:endParaRPr sz="1200">
              <a:latin typeface="Roboto"/>
              <a:ea typeface="Roboto"/>
              <a:cs typeface="Roboto"/>
              <a:sym typeface="Roboto"/>
            </a:endParaRPr>
          </a:p>
          <a:p>
            <a:pPr indent="0" lvl="0" marL="0" rtl="0" algn="l">
              <a:lnSpc>
                <a:spcPct val="115000"/>
              </a:lnSpc>
              <a:spcBef>
                <a:spcPts val="0"/>
              </a:spcBef>
              <a:spcAft>
                <a:spcPts val="0"/>
              </a:spcAft>
              <a:buNone/>
            </a:pPr>
            <a:r>
              <a:t/>
            </a:r>
            <a:endParaRPr sz="1200">
              <a:latin typeface="Roboto"/>
              <a:ea typeface="Roboto"/>
              <a:cs typeface="Roboto"/>
              <a:sym typeface="Roboto"/>
            </a:endParaRPr>
          </a:p>
          <a:p>
            <a:pPr indent="0" lvl="0" marL="0" rtl="0" algn="l">
              <a:lnSpc>
                <a:spcPct val="115000"/>
              </a:lnSpc>
              <a:spcBef>
                <a:spcPts val="0"/>
              </a:spcBef>
              <a:spcAft>
                <a:spcPts val="0"/>
              </a:spcAft>
              <a:buNone/>
            </a:pPr>
            <a:r>
              <a:t/>
            </a:r>
            <a:endParaRPr sz="1200">
              <a:latin typeface="Roboto"/>
              <a:ea typeface="Roboto"/>
              <a:cs typeface="Roboto"/>
              <a:sym typeface="Roboto"/>
            </a:endParaRPr>
          </a:p>
        </p:txBody>
      </p:sp>
      <p:grpSp>
        <p:nvGrpSpPr>
          <p:cNvPr id="252" name="Google Shape;252;p29"/>
          <p:cNvGrpSpPr/>
          <p:nvPr/>
        </p:nvGrpSpPr>
        <p:grpSpPr>
          <a:xfrm>
            <a:off x="6134081" y="888653"/>
            <a:ext cx="533372" cy="533480"/>
            <a:chOff x="457200" y="1378813"/>
            <a:chExt cx="695400" cy="695450"/>
          </a:xfrm>
        </p:grpSpPr>
        <p:sp>
          <p:nvSpPr>
            <p:cNvPr id="253" name="Google Shape;253;p29"/>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03</a:t>
              </a:r>
              <a:endParaRPr sz="2100">
                <a:solidFill>
                  <a:srgbClr val="FFFFFF"/>
                </a:solidFill>
                <a:latin typeface="Roboto Light"/>
                <a:ea typeface="Roboto Light"/>
                <a:cs typeface="Roboto Light"/>
                <a:sym typeface="Roboto Light"/>
              </a:endParaRPr>
            </a:p>
          </p:txBody>
        </p:sp>
        <p:sp>
          <p:nvSpPr>
            <p:cNvPr id="254" name="Google Shape;254;p29"/>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5" name="Google Shape;255;p29"/>
          <p:cNvSpPr/>
          <p:nvPr/>
        </p:nvSpPr>
        <p:spPr>
          <a:xfrm flipH="1">
            <a:off x="6401175" y="1481325"/>
            <a:ext cx="2428500" cy="32523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29"/>
          <p:cNvSpPr txBox="1"/>
          <p:nvPr/>
        </p:nvSpPr>
        <p:spPr>
          <a:xfrm>
            <a:off x="6401175" y="1481374"/>
            <a:ext cx="2371500" cy="32523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None/>
            </a:pPr>
            <a:r>
              <a:t/>
            </a:r>
            <a:endParaRPr sz="1200">
              <a:latin typeface="Roboto"/>
              <a:ea typeface="Roboto"/>
              <a:cs typeface="Roboto"/>
              <a:sym typeface="Roboto"/>
            </a:endParaRPr>
          </a:p>
        </p:txBody>
      </p:sp>
      <p:pic>
        <p:nvPicPr>
          <p:cNvPr id="257" name="Google Shape;257;p29"/>
          <p:cNvPicPr preferRelativeResize="0"/>
          <p:nvPr/>
        </p:nvPicPr>
        <p:blipFill rotWithShape="1">
          <a:blip r:embed="rId3">
            <a:alphaModFix/>
          </a:blip>
          <a:srcRect b="41417" l="40866" r="0" t="0"/>
          <a:stretch/>
        </p:blipFill>
        <p:spPr>
          <a:xfrm>
            <a:off x="6766375" y="1028700"/>
            <a:ext cx="2063300" cy="1548134"/>
          </a:xfrm>
          <a:prstGeom prst="rect">
            <a:avLst/>
          </a:prstGeom>
          <a:noFill/>
          <a:ln>
            <a:noFill/>
          </a:ln>
        </p:spPr>
      </p:pic>
      <p:pic>
        <p:nvPicPr>
          <p:cNvPr id="258" name="Google Shape;258;p29"/>
          <p:cNvPicPr preferRelativeResize="0"/>
          <p:nvPr/>
        </p:nvPicPr>
        <p:blipFill rotWithShape="1">
          <a:blip r:embed="rId4">
            <a:alphaModFix/>
          </a:blip>
          <a:srcRect b="53697" l="0" r="0" t="0"/>
          <a:stretch/>
        </p:blipFill>
        <p:spPr>
          <a:xfrm>
            <a:off x="6635750" y="1892275"/>
            <a:ext cx="2428500" cy="1023551"/>
          </a:xfrm>
          <a:prstGeom prst="rect">
            <a:avLst/>
          </a:prstGeom>
          <a:noFill/>
          <a:ln>
            <a:noFill/>
          </a:ln>
        </p:spPr>
      </p:pic>
      <p:pic>
        <p:nvPicPr>
          <p:cNvPr id="259" name="Google Shape;259;p29"/>
          <p:cNvPicPr preferRelativeResize="0"/>
          <p:nvPr/>
        </p:nvPicPr>
        <p:blipFill rotWithShape="1">
          <a:blip r:embed="rId5">
            <a:alphaModFix/>
          </a:blip>
          <a:srcRect b="3910" l="0" r="26921" t="0"/>
          <a:stretch/>
        </p:blipFill>
        <p:spPr>
          <a:xfrm>
            <a:off x="6818350" y="2801062"/>
            <a:ext cx="2063300" cy="1891362"/>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pic>
        <p:nvPicPr>
          <p:cNvPr id="264" name="Google Shape;264;p30"/>
          <p:cNvPicPr preferRelativeResize="0"/>
          <p:nvPr/>
        </p:nvPicPr>
        <p:blipFill rotWithShape="1">
          <a:blip r:embed="rId3">
            <a:alphaModFix/>
          </a:blip>
          <a:srcRect b="0" l="0" r="0" t="0"/>
          <a:stretch/>
        </p:blipFill>
        <p:spPr>
          <a:xfrm>
            <a:off x="274322" y="289900"/>
            <a:ext cx="8595295" cy="4593614"/>
          </a:xfrm>
          <a:prstGeom prst="rect">
            <a:avLst/>
          </a:prstGeom>
          <a:noFill/>
          <a:ln>
            <a:noFill/>
          </a:ln>
        </p:spPr>
      </p:pic>
      <p:sp>
        <p:nvSpPr>
          <p:cNvPr id="265" name="Google Shape;265;p30"/>
          <p:cNvSpPr txBox="1"/>
          <p:nvPr>
            <p:ph type="title"/>
          </p:nvPr>
        </p:nvSpPr>
        <p:spPr>
          <a:xfrm>
            <a:off x="274325" y="1687275"/>
            <a:ext cx="8595300" cy="8886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n"/>
              <a:t>Blue Team</a:t>
            </a:r>
            <a:endParaRPr b="1"/>
          </a:p>
          <a:p>
            <a:pPr indent="0" lvl="0" marL="0" rtl="0" algn="ctr">
              <a:spcBef>
                <a:spcPts val="0"/>
              </a:spcBef>
              <a:spcAft>
                <a:spcPts val="0"/>
              </a:spcAft>
              <a:buNone/>
            </a:pPr>
            <a:r>
              <a:rPr lang="en" sz="3400">
                <a:latin typeface="Roboto Light"/>
                <a:ea typeface="Roboto Light"/>
                <a:cs typeface="Roboto Light"/>
                <a:sym typeface="Roboto Light"/>
              </a:rPr>
              <a:t>Log Analysis and </a:t>
            </a:r>
            <a:br>
              <a:rPr lang="en" sz="3400">
                <a:latin typeface="Roboto Light"/>
                <a:ea typeface="Roboto Light"/>
                <a:cs typeface="Roboto Light"/>
                <a:sym typeface="Roboto Light"/>
              </a:rPr>
            </a:br>
            <a:r>
              <a:rPr lang="en" sz="3400">
                <a:latin typeface="Roboto Light"/>
                <a:ea typeface="Roboto Light"/>
                <a:cs typeface="Roboto Light"/>
                <a:sym typeface="Roboto Light"/>
              </a:rPr>
              <a:t>Attack Characterization</a:t>
            </a:r>
            <a:endParaRPr sz="3400">
              <a:latin typeface="Roboto Light"/>
              <a:ea typeface="Roboto Light"/>
              <a:cs typeface="Roboto Light"/>
              <a:sym typeface="Roboto Light"/>
            </a:endParaRPr>
          </a:p>
        </p:txBody>
      </p:sp>
      <p:sp>
        <p:nvSpPr>
          <p:cNvPr id="266" name="Google Shape;266;p30"/>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31"/>
          <p:cNvSpPr txBox="1"/>
          <p:nvPr>
            <p:ph type="title"/>
          </p:nvPr>
        </p:nvSpPr>
        <p:spPr>
          <a:xfrm>
            <a:off x="-12300" y="0"/>
            <a:ext cx="9168600" cy="533700"/>
          </a:xfrm>
          <a:prstGeom prst="rect">
            <a:avLst/>
          </a:prstGeom>
        </p:spPr>
        <p:txBody>
          <a:bodyPr anchorCtr="0" anchor="t" bIns="91425" lIns="457200" spcFirstLastPara="1" rIns="274300" wrap="square" tIns="182875">
            <a:normAutofit fontScale="90000"/>
          </a:bodyPr>
          <a:lstStyle/>
          <a:p>
            <a:pPr indent="0" lvl="0" marL="0" rtl="0" algn="l">
              <a:spcBef>
                <a:spcPts val="0"/>
              </a:spcBef>
              <a:spcAft>
                <a:spcPts val="0"/>
              </a:spcAft>
              <a:buNone/>
            </a:pPr>
            <a:r>
              <a:rPr lang="en">
                <a:solidFill>
                  <a:schemeClr val="dk1"/>
                </a:solidFill>
              </a:rPr>
              <a:t>Analysis: Identifying the Port Scan</a:t>
            </a:r>
            <a:endParaRPr/>
          </a:p>
        </p:txBody>
      </p:sp>
      <p:sp>
        <p:nvSpPr>
          <p:cNvPr id="272" name="Google Shape;272;p31"/>
          <p:cNvSpPr txBox="1"/>
          <p:nvPr>
            <p:ph idx="2" type="subTitle"/>
          </p:nvPr>
        </p:nvSpPr>
        <p:spPr>
          <a:xfrm>
            <a:off x="-12300" y="4916650"/>
            <a:ext cx="7971900" cy="226800"/>
          </a:xfrm>
          <a:prstGeom prst="rect">
            <a:avLst/>
          </a:prstGeom>
        </p:spPr>
        <p:txBody>
          <a:bodyPr anchorCtr="0" anchor="t" bIns="0" lIns="274300" spcFirstLastPara="1" rIns="0" wrap="square" tIns="45700">
            <a:normAutofit/>
          </a:bodyPr>
          <a:lstStyle/>
          <a:p>
            <a:pPr indent="0" lvl="0" marL="0" rtl="0" algn="l">
              <a:spcBef>
                <a:spcPts val="0"/>
              </a:spcBef>
              <a:spcAft>
                <a:spcPts val="1200"/>
              </a:spcAft>
              <a:buNone/>
            </a:pPr>
            <a:r>
              <a:t/>
            </a:r>
            <a:endParaRPr/>
          </a:p>
        </p:txBody>
      </p:sp>
      <p:sp>
        <p:nvSpPr>
          <p:cNvPr id="273" name="Google Shape;273;p31"/>
          <p:cNvSpPr txBox="1"/>
          <p:nvPr>
            <p:ph idx="3" type="body"/>
          </p:nvPr>
        </p:nvSpPr>
        <p:spPr>
          <a:xfrm>
            <a:off x="367350" y="750875"/>
            <a:ext cx="4911000" cy="971700"/>
          </a:xfrm>
          <a:prstGeom prst="rect">
            <a:avLst/>
          </a:prstGeom>
        </p:spPr>
        <p:txBody>
          <a:bodyPr anchorCtr="0" anchor="t" bIns="914400" lIns="457200" spcFirstLastPara="1" rIns="457200" wrap="square" tIns="0">
            <a:noAutofit/>
          </a:bodyPr>
          <a:lstStyle/>
          <a:p>
            <a:pPr indent="-154940" lvl="0" marL="320040" rtl="0" algn="l">
              <a:lnSpc>
                <a:spcPct val="95000"/>
              </a:lnSpc>
              <a:spcBef>
                <a:spcPts val="0"/>
              </a:spcBef>
              <a:spcAft>
                <a:spcPts val="0"/>
              </a:spcAft>
              <a:buSzPts val="1000"/>
              <a:buChar char="●"/>
            </a:pPr>
            <a:r>
              <a:rPr lang="en" sz="1000"/>
              <a:t>What time did the port scan occur? </a:t>
            </a:r>
            <a:r>
              <a:rPr b="1" lang="en" sz="1000"/>
              <a:t>Apr 22, 2022 @ 03:00</a:t>
            </a:r>
            <a:endParaRPr b="1" sz="1000"/>
          </a:p>
          <a:p>
            <a:pPr indent="-154940" lvl="0" marL="320040" rtl="0" algn="l">
              <a:lnSpc>
                <a:spcPct val="95000"/>
              </a:lnSpc>
              <a:spcBef>
                <a:spcPts val="600"/>
              </a:spcBef>
              <a:spcAft>
                <a:spcPts val="0"/>
              </a:spcAft>
              <a:buSzPts val="1000"/>
              <a:buChar char="●"/>
            </a:pPr>
            <a:r>
              <a:rPr lang="en" sz="1000"/>
              <a:t>How many packets were sent, and from which IP? </a:t>
            </a:r>
            <a:r>
              <a:rPr b="1" lang="en" sz="1000"/>
              <a:t> 305,293 packets were sent from 192.168.1.90 (multiple attacks)</a:t>
            </a:r>
            <a:endParaRPr b="1" sz="1000"/>
          </a:p>
          <a:p>
            <a:pPr indent="-154940" lvl="0" marL="320040" rtl="0" algn="l">
              <a:lnSpc>
                <a:spcPct val="95000"/>
              </a:lnSpc>
              <a:spcBef>
                <a:spcPts val="600"/>
              </a:spcBef>
              <a:spcAft>
                <a:spcPts val="600"/>
              </a:spcAft>
              <a:buSzPts val="1000"/>
              <a:buChar char="●"/>
            </a:pPr>
            <a:r>
              <a:rPr lang="en" sz="1000"/>
              <a:t>What indicates that this was a port scan? </a:t>
            </a:r>
            <a:r>
              <a:rPr b="1" lang="en" sz="1000"/>
              <a:t>The high number of connections made between the attack and target machine</a:t>
            </a:r>
            <a:endParaRPr b="1" sz="1000"/>
          </a:p>
        </p:txBody>
      </p:sp>
      <p:pic>
        <p:nvPicPr>
          <p:cNvPr id="274" name="Google Shape;274;p31"/>
          <p:cNvPicPr preferRelativeResize="0"/>
          <p:nvPr/>
        </p:nvPicPr>
        <p:blipFill rotWithShape="1">
          <a:blip r:embed="rId3">
            <a:alphaModFix/>
          </a:blip>
          <a:srcRect b="0" l="-3295" r="0" t="0"/>
          <a:stretch/>
        </p:blipFill>
        <p:spPr>
          <a:xfrm>
            <a:off x="-72075" y="1760000"/>
            <a:ext cx="9063500" cy="238410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32"/>
          <p:cNvSpPr txBox="1"/>
          <p:nvPr>
            <p:ph type="title"/>
          </p:nvPr>
        </p:nvSpPr>
        <p:spPr>
          <a:xfrm>
            <a:off x="-12300" y="0"/>
            <a:ext cx="9168600" cy="533700"/>
          </a:xfrm>
          <a:prstGeom prst="rect">
            <a:avLst/>
          </a:prstGeom>
        </p:spPr>
        <p:txBody>
          <a:bodyPr anchorCtr="0" anchor="t" bIns="91425" lIns="457200" spcFirstLastPara="1" rIns="274300" wrap="square" tIns="182875">
            <a:normAutofit fontScale="90000"/>
          </a:bodyPr>
          <a:lstStyle/>
          <a:p>
            <a:pPr indent="0" lvl="0" marL="0" rtl="0" algn="l">
              <a:spcBef>
                <a:spcPts val="0"/>
              </a:spcBef>
              <a:spcAft>
                <a:spcPts val="0"/>
              </a:spcAft>
              <a:buNone/>
            </a:pPr>
            <a:r>
              <a:rPr lang="en">
                <a:solidFill>
                  <a:schemeClr val="dk1"/>
                </a:solidFill>
              </a:rPr>
              <a:t>Analysis: Finding the Request for the Hidden Directory</a:t>
            </a:r>
            <a:endParaRPr>
              <a:solidFill>
                <a:schemeClr val="dk1"/>
              </a:solidFill>
            </a:endParaRPr>
          </a:p>
        </p:txBody>
      </p:sp>
      <p:sp>
        <p:nvSpPr>
          <p:cNvPr id="280" name="Google Shape;280;p32"/>
          <p:cNvSpPr txBox="1"/>
          <p:nvPr>
            <p:ph idx="2" type="subTitle"/>
          </p:nvPr>
        </p:nvSpPr>
        <p:spPr>
          <a:xfrm>
            <a:off x="-12300" y="4916650"/>
            <a:ext cx="7971900" cy="226800"/>
          </a:xfrm>
          <a:prstGeom prst="rect">
            <a:avLst/>
          </a:prstGeom>
        </p:spPr>
        <p:txBody>
          <a:bodyPr anchorCtr="0" anchor="t" bIns="0" lIns="274300" spcFirstLastPara="1" rIns="0" wrap="square" tIns="45700">
            <a:normAutofit/>
          </a:bodyPr>
          <a:lstStyle/>
          <a:p>
            <a:pPr indent="0" lvl="0" marL="0" rtl="0" algn="l">
              <a:spcBef>
                <a:spcPts val="0"/>
              </a:spcBef>
              <a:spcAft>
                <a:spcPts val="1200"/>
              </a:spcAft>
              <a:buNone/>
            </a:pPr>
            <a:r>
              <a:t/>
            </a:r>
            <a:endParaRPr/>
          </a:p>
        </p:txBody>
      </p:sp>
      <p:sp>
        <p:nvSpPr>
          <p:cNvPr id="281" name="Google Shape;281;p32"/>
          <p:cNvSpPr txBox="1"/>
          <p:nvPr>
            <p:ph idx="3" type="body"/>
          </p:nvPr>
        </p:nvSpPr>
        <p:spPr>
          <a:xfrm>
            <a:off x="352425" y="898625"/>
            <a:ext cx="5791200" cy="971700"/>
          </a:xfrm>
          <a:prstGeom prst="rect">
            <a:avLst/>
          </a:prstGeom>
        </p:spPr>
        <p:txBody>
          <a:bodyPr anchorCtr="0" anchor="t" bIns="914400" lIns="457200" spcFirstLastPara="1" rIns="457200" wrap="square" tIns="0">
            <a:noAutofit/>
          </a:bodyPr>
          <a:lstStyle/>
          <a:p>
            <a:pPr indent="-154940" lvl="0" marL="320040" rtl="0" algn="l">
              <a:lnSpc>
                <a:spcPct val="95000"/>
              </a:lnSpc>
              <a:spcBef>
                <a:spcPts val="0"/>
              </a:spcBef>
              <a:spcAft>
                <a:spcPts val="0"/>
              </a:spcAft>
              <a:buSzPts val="1000"/>
              <a:buChar char="●"/>
            </a:pPr>
            <a:r>
              <a:rPr lang="en" sz="1000"/>
              <a:t>What time did the request occur? How many requests were made? </a:t>
            </a:r>
            <a:r>
              <a:rPr b="1" lang="en" sz="1000"/>
              <a:t>03:10</a:t>
            </a:r>
            <a:r>
              <a:rPr lang="en" sz="1000"/>
              <a:t>  &amp; </a:t>
            </a:r>
            <a:r>
              <a:rPr b="1" lang="en" sz="1000"/>
              <a:t>34,103 request were made</a:t>
            </a:r>
            <a:endParaRPr b="1" sz="1000"/>
          </a:p>
          <a:p>
            <a:pPr indent="-154940" lvl="0" marL="320040" rtl="0" algn="l">
              <a:lnSpc>
                <a:spcPct val="95000"/>
              </a:lnSpc>
              <a:spcBef>
                <a:spcPts val="600"/>
              </a:spcBef>
              <a:spcAft>
                <a:spcPts val="600"/>
              </a:spcAft>
              <a:buSzPts val="1000"/>
              <a:buChar char="●"/>
            </a:pPr>
            <a:r>
              <a:rPr lang="en" sz="1000"/>
              <a:t>Which files were requested? What did they contain? </a:t>
            </a:r>
            <a:r>
              <a:rPr b="1" lang="en" sz="1000"/>
              <a:t>company_folders/secret_folder was requested. This file contained Ryan’s credentials, which would later be used to </a:t>
            </a:r>
            <a:r>
              <a:rPr b="1" lang="en" sz="1000"/>
              <a:t>access</a:t>
            </a:r>
            <a:r>
              <a:rPr b="1" lang="en" sz="1000"/>
              <a:t> the </a:t>
            </a:r>
            <a:r>
              <a:rPr b="1" lang="en" sz="1000"/>
              <a:t>companies</a:t>
            </a:r>
            <a:r>
              <a:rPr b="1" lang="en" sz="1000"/>
              <a:t> webdav server. </a:t>
            </a:r>
            <a:endParaRPr b="1" sz="1000"/>
          </a:p>
        </p:txBody>
      </p:sp>
      <p:pic>
        <p:nvPicPr>
          <p:cNvPr id="282" name="Google Shape;282;p32"/>
          <p:cNvPicPr preferRelativeResize="0"/>
          <p:nvPr/>
        </p:nvPicPr>
        <p:blipFill rotWithShape="1">
          <a:blip r:embed="rId3">
            <a:alphaModFix/>
          </a:blip>
          <a:srcRect b="0" l="-482" r="0" t="0"/>
          <a:stretch/>
        </p:blipFill>
        <p:spPr>
          <a:xfrm>
            <a:off x="59625" y="1831825"/>
            <a:ext cx="6276575" cy="2684000"/>
          </a:xfrm>
          <a:prstGeom prst="rect">
            <a:avLst/>
          </a:prstGeom>
          <a:noFill/>
          <a:ln>
            <a:noFill/>
          </a:ln>
        </p:spPr>
      </p:pic>
      <p:pic>
        <p:nvPicPr>
          <p:cNvPr id="283" name="Google Shape;283;p32"/>
          <p:cNvPicPr preferRelativeResize="0"/>
          <p:nvPr/>
        </p:nvPicPr>
        <p:blipFill>
          <a:blip r:embed="rId4">
            <a:alphaModFix/>
          </a:blip>
          <a:stretch>
            <a:fillRect/>
          </a:stretch>
        </p:blipFill>
        <p:spPr>
          <a:xfrm>
            <a:off x="6428974" y="1809438"/>
            <a:ext cx="2637176" cy="2728767"/>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33"/>
          <p:cNvSpPr txBox="1"/>
          <p:nvPr>
            <p:ph type="title"/>
          </p:nvPr>
        </p:nvSpPr>
        <p:spPr>
          <a:xfrm>
            <a:off x="-12300" y="0"/>
            <a:ext cx="9168600" cy="533700"/>
          </a:xfrm>
          <a:prstGeom prst="rect">
            <a:avLst/>
          </a:prstGeom>
        </p:spPr>
        <p:txBody>
          <a:bodyPr anchorCtr="0" anchor="t" bIns="91425" lIns="457200" spcFirstLastPara="1" rIns="274300" wrap="square" tIns="182875">
            <a:normAutofit fontScale="90000"/>
          </a:bodyPr>
          <a:lstStyle/>
          <a:p>
            <a:pPr indent="0" lvl="0" marL="0" rtl="0" algn="l">
              <a:spcBef>
                <a:spcPts val="0"/>
              </a:spcBef>
              <a:spcAft>
                <a:spcPts val="0"/>
              </a:spcAft>
              <a:buNone/>
            </a:pPr>
            <a:r>
              <a:rPr lang="en">
                <a:solidFill>
                  <a:schemeClr val="dk1"/>
                </a:solidFill>
              </a:rPr>
              <a:t>Analysis: Uncovering the Brute Force Attack</a:t>
            </a:r>
            <a:endParaRPr>
              <a:solidFill>
                <a:schemeClr val="dk1"/>
              </a:solidFill>
            </a:endParaRPr>
          </a:p>
        </p:txBody>
      </p:sp>
      <p:sp>
        <p:nvSpPr>
          <p:cNvPr id="289" name="Google Shape;289;p33"/>
          <p:cNvSpPr txBox="1"/>
          <p:nvPr>
            <p:ph idx="2" type="subTitle"/>
          </p:nvPr>
        </p:nvSpPr>
        <p:spPr>
          <a:xfrm>
            <a:off x="-12300" y="4916650"/>
            <a:ext cx="7971900" cy="226800"/>
          </a:xfrm>
          <a:prstGeom prst="rect">
            <a:avLst/>
          </a:prstGeom>
        </p:spPr>
        <p:txBody>
          <a:bodyPr anchorCtr="0" anchor="t" bIns="0" lIns="274300" spcFirstLastPara="1" rIns="0" wrap="square" tIns="45700">
            <a:normAutofit/>
          </a:bodyPr>
          <a:lstStyle/>
          <a:p>
            <a:pPr indent="0" lvl="0" marL="0" rtl="0" algn="l">
              <a:spcBef>
                <a:spcPts val="0"/>
              </a:spcBef>
              <a:spcAft>
                <a:spcPts val="1200"/>
              </a:spcAft>
              <a:buNone/>
            </a:pPr>
            <a:r>
              <a:t/>
            </a:r>
            <a:endParaRPr/>
          </a:p>
        </p:txBody>
      </p:sp>
      <p:sp>
        <p:nvSpPr>
          <p:cNvPr id="290" name="Google Shape;290;p33"/>
          <p:cNvSpPr txBox="1"/>
          <p:nvPr>
            <p:ph idx="3" type="body"/>
          </p:nvPr>
        </p:nvSpPr>
        <p:spPr>
          <a:xfrm>
            <a:off x="340025" y="802700"/>
            <a:ext cx="5791200" cy="971700"/>
          </a:xfrm>
          <a:prstGeom prst="rect">
            <a:avLst/>
          </a:prstGeom>
        </p:spPr>
        <p:txBody>
          <a:bodyPr anchorCtr="0" anchor="t" bIns="914400" lIns="457200" spcFirstLastPara="1" rIns="457200" wrap="square" tIns="0">
            <a:noAutofit/>
          </a:bodyPr>
          <a:lstStyle/>
          <a:p>
            <a:pPr indent="-154940" lvl="0" marL="320040" rtl="0" algn="l">
              <a:lnSpc>
                <a:spcPct val="95000"/>
              </a:lnSpc>
              <a:spcBef>
                <a:spcPts val="0"/>
              </a:spcBef>
              <a:spcAft>
                <a:spcPts val="0"/>
              </a:spcAft>
              <a:buSzPts val="1000"/>
              <a:buChar char="●"/>
            </a:pPr>
            <a:r>
              <a:rPr lang="en" sz="1000"/>
              <a:t>How many requests were made in the attack? </a:t>
            </a:r>
            <a:r>
              <a:rPr b="1" lang="en" sz="1000"/>
              <a:t>34,229 </a:t>
            </a:r>
            <a:endParaRPr b="1" sz="1000"/>
          </a:p>
          <a:p>
            <a:pPr indent="-154940" lvl="0" marL="320040" rtl="0" algn="l">
              <a:lnSpc>
                <a:spcPct val="95000"/>
              </a:lnSpc>
              <a:spcBef>
                <a:spcPts val="600"/>
              </a:spcBef>
              <a:spcAft>
                <a:spcPts val="600"/>
              </a:spcAft>
              <a:buSzPts val="1000"/>
              <a:buChar char="●"/>
            </a:pPr>
            <a:r>
              <a:rPr lang="en" sz="1000"/>
              <a:t>How many requests had been made before the attacker </a:t>
            </a:r>
            <a:br>
              <a:rPr lang="en" sz="1000"/>
            </a:br>
            <a:r>
              <a:rPr lang="en" sz="1000"/>
              <a:t>discovered the password? </a:t>
            </a:r>
            <a:r>
              <a:rPr b="1" lang="en" sz="1000"/>
              <a:t>34,228</a:t>
            </a:r>
            <a:endParaRPr b="1" sz="1000"/>
          </a:p>
        </p:txBody>
      </p:sp>
      <p:pic>
        <p:nvPicPr>
          <p:cNvPr id="291" name="Google Shape;291;p33"/>
          <p:cNvPicPr preferRelativeResize="0"/>
          <p:nvPr/>
        </p:nvPicPr>
        <p:blipFill rotWithShape="1">
          <a:blip r:embed="rId3">
            <a:alphaModFix/>
          </a:blip>
          <a:srcRect b="2046" l="2563" r="1439" t="8178"/>
          <a:stretch/>
        </p:blipFill>
        <p:spPr>
          <a:xfrm>
            <a:off x="853100" y="1509575"/>
            <a:ext cx="6581113" cy="30873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34"/>
          <p:cNvSpPr txBox="1"/>
          <p:nvPr>
            <p:ph type="title"/>
          </p:nvPr>
        </p:nvSpPr>
        <p:spPr>
          <a:xfrm>
            <a:off x="-12300" y="0"/>
            <a:ext cx="9168600" cy="533700"/>
          </a:xfrm>
          <a:prstGeom prst="rect">
            <a:avLst/>
          </a:prstGeom>
        </p:spPr>
        <p:txBody>
          <a:bodyPr anchorCtr="0" anchor="t" bIns="91425" lIns="457200" spcFirstLastPara="1" rIns="274300" wrap="square" tIns="182875">
            <a:normAutofit fontScale="90000"/>
          </a:bodyPr>
          <a:lstStyle/>
          <a:p>
            <a:pPr indent="0" lvl="0" marL="0" rtl="0" algn="l">
              <a:spcBef>
                <a:spcPts val="0"/>
              </a:spcBef>
              <a:spcAft>
                <a:spcPts val="0"/>
              </a:spcAft>
              <a:buNone/>
            </a:pPr>
            <a:r>
              <a:rPr lang="en">
                <a:solidFill>
                  <a:schemeClr val="dk1"/>
                </a:solidFill>
              </a:rPr>
              <a:t>Analysis: Finding the WebDAV Connection</a:t>
            </a:r>
            <a:endParaRPr>
              <a:solidFill>
                <a:schemeClr val="dk1"/>
              </a:solidFill>
            </a:endParaRPr>
          </a:p>
        </p:txBody>
      </p:sp>
      <p:sp>
        <p:nvSpPr>
          <p:cNvPr id="297" name="Google Shape;297;p34"/>
          <p:cNvSpPr txBox="1"/>
          <p:nvPr>
            <p:ph idx="2" type="subTitle"/>
          </p:nvPr>
        </p:nvSpPr>
        <p:spPr>
          <a:xfrm>
            <a:off x="-12300" y="4916650"/>
            <a:ext cx="7971900" cy="226800"/>
          </a:xfrm>
          <a:prstGeom prst="rect">
            <a:avLst/>
          </a:prstGeom>
        </p:spPr>
        <p:txBody>
          <a:bodyPr anchorCtr="0" anchor="t" bIns="0" lIns="274300" spcFirstLastPara="1" rIns="0" wrap="square" tIns="45700">
            <a:normAutofit/>
          </a:bodyPr>
          <a:lstStyle/>
          <a:p>
            <a:pPr indent="0" lvl="0" marL="0" rtl="0" algn="l">
              <a:spcBef>
                <a:spcPts val="0"/>
              </a:spcBef>
              <a:spcAft>
                <a:spcPts val="1200"/>
              </a:spcAft>
              <a:buNone/>
            </a:pPr>
            <a:r>
              <a:t/>
            </a:r>
            <a:endParaRPr/>
          </a:p>
        </p:txBody>
      </p:sp>
      <p:sp>
        <p:nvSpPr>
          <p:cNvPr id="298" name="Google Shape;298;p34"/>
          <p:cNvSpPr txBox="1"/>
          <p:nvPr>
            <p:ph idx="3" type="body"/>
          </p:nvPr>
        </p:nvSpPr>
        <p:spPr>
          <a:xfrm>
            <a:off x="367350" y="778575"/>
            <a:ext cx="5791200" cy="971700"/>
          </a:xfrm>
          <a:prstGeom prst="rect">
            <a:avLst/>
          </a:prstGeom>
        </p:spPr>
        <p:txBody>
          <a:bodyPr anchorCtr="0" anchor="t" bIns="914400" lIns="457200" spcFirstLastPara="1" rIns="457200" wrap="square" tIns="0">
            <a:noAutofit/>
          </a:bodyPr>
          <a:lstStyle/>
          <a:p>
            <a:pPr indent="-154940" lvl="0" marL="320040" rtl="0" algn="l">
              <a:lnSpc>
                <a:spcPct val="95000"/>
              </a:lnSpc>
              <a:spcBef>
                <a:spcPts val="0"/>
              </a:spcBef>
              <a:spcAft>
                <a:spcPts val="0"/>
              </a:spcAft>
              <a:buSzPts val="1000"/>
              <a:buChar char="●"/>
            </a:pPr>
            <a:r>
              <a:rPr lang="en" sz="1000"/>
              <a:t>How many requests were made to this directory? Around 300 request</a:t>
            </a:r>
            <a:endParaRPr sz="1000"/>
          </a:p>
          <a:p>
            <a:pPr indent="-154940" lvl="0" marL="320040" rtl="0" algn="l">
              <a:lnSpc>
                <a:spcPct val="95000"/>
              </a:lnSpc>
              <a:spcBef>
                <a:spcPts val="600"/>
              </a:spcBef>
              <a:spcAft>
                <a:spcPts val="600"/>
              </a:spcAft>
              <a:buSzPts val="1000"/>
              <a:buChar char="●"/>
            </a:pPr>
            <a:r>
              <a:rPr lang="en" sz="1000"/>
              <a:t>Which files were requested? 102 request were made to /passwd.dav &amp; 166 request were made to /shell.php </a:t>
            </a:r>
            <a:endParaRPr sz="1000"/>
          </a:p>
        </p:txBody>
      </p:sp>
      <p:pic>
        <p:nvPicPr>
          <p:cNvPr id="299" name="Google Shape;299;p34"/>
          <p:cNvPicPr preferRelativeResize="0"/>
          <p:nvPr/>
        </p:nvPicPr>
        <p:blipFill rotWithShape="1">
          <a:blip r:embed="rId3">
            <a:alphaModFix/>
          </a:blip>
          <a:srcRect b="3753" l="4132" r="10659" t="0"/>
          <a:stretch/>
        </p:blipFill>
        <p:spPr>
          <a:xfrm>
            <a:off x="5389950" y="3003725"/>
            <a:ext cx="3613201" cy="1912925"/>
          </a:xfrm>
          <a:prstGeom prst="rect">
            <a:avLst/>
          </a:prstGeom>
          <a:noFill/>
          <a:ln>
            <a:noFill/>
          </a:ln>
        </p:spPr>
      </p:pic>
      <p:pic>
        <p:nvPicPr>
          <p:cNvPr id="300" name="Google Shape;300;p34"/>
          <p:cNvPicPr preferRelativeResize="0"/>
          <p:nvPr/>
        </p:nvPicPr>
        <p:blipFill>
          <a:blip r:embed="rId4">
            <a:alphaModFix/>
          </a:blip>
          <a:stretch>
            <a:fillRect/>
          </a:stretch>
        </p:blipFill>
        <p:spPr>
          <a:xfrm>
            <a:off x="5500474" y="669350"/>
            <a:ext cx="3256100" cy="2298225"/>
          </a:xfrm>
          <a:prstGeom prst="rect">
            <a:avLst/>
          </a:prstGeom>
          <a:noFill/>
          <a:ln>
            <a:noFill/>
          </a:ln>
        </p:spPr>
      </p:pic>
      <p:pic>
        <p:nvPicPr>
          <p:cNvPr id="301" name="Google Shape;301;p34"/>
          <p:cNvPicPr preferRelativeResize="0"/>
          <p:nvPr/>
        </p:nvPicPr>
        <p:blipFill rotWithShape="1">
          <a:blip r:embed="rId5">
            <a:alphaModFix/>
          </a:blip>
          <a:srcRect b="0" l="7894" r="-6087" t="3873"/>
          <a:stretch/>
        </p:blipFill>
        <p:spPr>
          <a:xfrm>
            <a:off x="102175" y="1494300"/>
            <a:ext cx="5587000" cy="28759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pic>
        <p:nvPicPr>
          <p:cNvPr id="306" name="Google Shape;306;p35"/>
          <p:cNvPicPr preferRelativeResize="0"/>
          <p:nvPr/>
        </p:nvPicPr>
        <p:blipFill rotWithShape="1">
          <a:blip r:embed="rId3">
            <a:alphaModFix/>
          </a:blip>
          <a:srcRect b="0" l="0" r="0" t="0"/>
          <a:stretch/>
        </p:blipFill>
        <p:spPr>
          <a:xfrm>
            <a:off x="274322" y="289900"/>
            <a:ext cx="8595295" cy="4593614"/>
          </a:xfrm>
          <a:prstGeom prst="rect">
            <a:avLst/>
          </a:prstGeom>
          <a:noFill/>
          <a:ln>
            <a:noFill/>
          </a:ln>
        </p:spPr>
      </p:pic>
      <p:sp>
        <p:nvSpPr>
          <p:cNvPr id="307" name="Google Shape;307;p35"/>
          <p:cNvSpPr txBox="1"/>
          <p:nvPr>
            <p:ph type="title"/>
          </p:nvPr>
        </p:nvSpPr>
        <p:spPr>
          <a:xfrm>
            <a:off x="274325" y="1631275"/>
            <a:ext cx="8595300" cy="20262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b="1" lang="en"/>
              <a:t>Blue Team</a:t>
            </a:r>
            <a:endParaRPr b="1"/>
          </a:p>
          <a:p>
            <a:pPr indent="0" lvl="0" marL="0" rtl="0" algn="ctr">
              <a:spcBef>
                <a:spcPts val="0"/>
              </a:spcBef>
              <a:spcAft>
                <a:spcPts val="0"/>
              </a:spcAft>
              <a:buNone/>
            </a:pPr>
            <a:r>
              <a:rPr lang="en" sz="3400">
                <a:latin typeface="Roboto Light"/>
                <a:ea typeface="Roboto Light"/>
                <a:cs typeface="Roboto Light"/>
                <a:sym typeface="Roboto Light"/>
              </a:rPr>
              <a:t>Proposed Alarms and </a:t>
            </a:r>
            <a:br>
              <a:rPr lang="en" sz="3400">
                <a:latin typeface="Roboto Light"/>
                <a:ea typeface="Roboto Light"/>
                <a:cs typeface="Roboto Light"/>
                <a:sym typeface="Roboto Light"/>
              </a:rPr>
            </a:br>
            <a:r>
              <a:rPr lang="en" sz="3400">
                <a:latin typeface="Roboto Light"/>
                <a:ea typeface="Roboto Light"/>
                <a:cs typeface="Roboto Light"/>
                <a:sym typeface="Roboto Light"/>
              </a:rPr>
              <a:t>Mitigation Strategies</a:t>
            </a:r>
            <a:endParaRPr sz="3400">
              <a:latin typeface="Roboto Light"/>
              <a:ea typeface="Roboto Light"/>
              <a:cs typeface="Roboto Light"/>
              <a:sym typeface="Roboto Light"/>
            </a:endParaRPr>
          </a:p>
        </p:txBody>
      </p:sp>
      <p:sp>
        <p:nvSpPr>
          <p:cNvPr id="308" name="Google Shape;308;p35"/>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36"/>
          <p:cNvSpPr txBox="1"/>
          <p:nvPr>
            <p:ph type="title"/>
          </p:nvPr>
        </p:nvSpPr>
        <p:spPr>
          <a:xfrm>
            <a:off x="-12300" y="0"/>
            <a:ext cx="9168600" cy="533700"/>
          </a:xfrm>
          <a:prstGeom prst="rect">
            <a:avLst/>
          </a:prstGeom>
        </p:spPr>
        <p:txBody>
          <a:bodyPr anchorCtr="0" anchor="t" bIns="91425" lIns="457200" spcFirstLastPara="1" rIns="274300" wrap="square" tIns="182875">
            <a:normAutofit fontScale="90000"/>
          </a:bodyPr>
          <a:lstStyle/>
          <a:p>
            <a:pPr indent="0" lvl="0" marL="0" rtl="0" algn="l">
              <a:spcBef>
                <a:spcPts val="0"/>
              </a:spcBef>
              <a:spcAft>
                <a:spcPts val="0"/>
              </a:spcAft>
              <a:buNone/>
            </a:pPr>
            <a:r>
              <a:rPr lang="en"/>
              <a:t>Mitigation: Blocking the Port Scan</a:t>
            </a:r>
            <a:endParaRPr/>
          </a:p>
        </p:txBody>
      </p:sp>
      <p:sp>
        <p:nvSpPr>
          <p:cNvPr id="314" name="Google Shape;314;p36"/>
          <p:cNvSpPr txBox="1"/>
          <p:nvPr>
            <p:ph idx="1" type="subTitle"/>
          </p:nvPr>
        </p:nvSpPr>
        <p:spPr>
          <a:xfrm>
            <a:off x="-12300" y="4916650"/>
            <a:ext cx="7971900" cy="226800"/>
          </a:xfrm>
          <a:prstGeom prst="rect">
            <a:avLst/>
          </a:prstGeom>
        </p:spPr>
        <p:txBody>
          <a:bodyPr anchorCtr="0" anchor="t" bIns="0" lIns="274300" spcFirstLastPara="1" rIns="0" wrap="square" tIns="45700">
            <a:normAutofit/>
          </a:bodyPr>
          <a:lstStyle/>
          <a:p>
            <a:pPr indent="0" lvl="0" marL="0" rtl="0" algn="l">
              <a:spcBef>
                <a:spcPts val="0"/>
              </a:spcBef>
              <a:spcAft>
                <a:spcPts val="1200"/>
              </a:spcAft>
              <a:buNone/>
            </a:pPr>
            <a:r>
              <a:t/>
            </a:r>
            <a:endParaRPr/>
          </a:p>
        </p:txBody>
      </p:sp>
      <p:sp>
        <p:nvSpPr>
          <p:cNvPr id="315" name="Google Shape;315;p36"/>
          <p:cNvSpPr txBox="1"/>
          <p:nvPr>
            <p:ph idx="2" type="subTitle"/>
          </p:nvPr>
        </p:nvSpPr>
        <p:spPr>
          <a:xfrm>
            <a:off x="-12300" y="1602450"/>
            <a:ext cx="4298400" cy="3051300"/>
          </a:xfrm>
          <a:prstGeom prst="rect">
            <a:avLst/>
          </a:prstGeom>
        </p:spPr>
        <p:txBody>
          <a:bodyPr anchorCtr="0" anchor="t" bIns="0" lIns="457200" spcFirstLastPara="1" rIns="457200" wrap="square" tIns="0">
            <a:normAutofit/>
          </a:bodyPr>
          <a:lstStyle/>
          <a:p>
            <a:pPr indent="0" lvl="0" marL="0" rtl="0" algn="l">
              <a:spcBef>
                <a:spcPts val="0"/>
              </a:spcBef>
              <a:spcAft>
                <a:spcPts val="0"/>
              </a:spcAft>
              <a:buNone/>
            </a:pPr>
            <a:r>
              <a:rPr lang="en" sz="1400"/>
              <a:t>What kind of alarm can be set to detect future port scans?</a:t>
            </a:r>
            <a:endParaRPr sz="1400"/>
          </a:p>
          <a:p>
            <a:pPr indent="0" lvl="0" marL="0" rtl="0" algn="l">
              <a:lnSpc>
                <a:spcPct val="100000"/>
              </a:lnSpc>
              <a:spcBef>
                <a:spcPts val="1200"/>
              </a:spcBef>
              <a:spcAft>
                <a:spcPts val="0"/>
              </a:spcAft>
              <a:buNone/>
            </a:pPr>
            <a:r>
              <a:rPr lang="en">
                <a:solidFill>
                  <a:schemeClr val="lt1"/>
                </a:solidFill>
              </a:rPr>
              <a:t>Large amount of requests coming</a:t>
            </a:r>
            <a:endParaRPr>
              <a:solidFill>
                <a:schemeClr val="lt1"/>
              </a:solidFill>
            </a:endParaRPr>
          </a:p>
          <a:p>
            <a:pPr indent="0" lvl="0" marL="0" rtl="0" algn="l">
              <a:lnSpc>
                <a:spcPct val="100000"/>
              </a:lnSpc>
              <a:spcBef>
                <a:spcPts val="0"/>
              </a:spcBef>
              <a:spcAft>
                <a:spcPts val="0"/>
              </a:spcAft>
              <a:buNone/>
            </a:pPr>
            <a:r>
              <a:rPr lang="en">
                <a:solidFill>
                  <a:schemeClr val="lt1"/>
                </a:solidFill>
              </a:rPr>
              <a:t>from a single IP address over a period of time</a:t>
            </a:r>
            <a:endParaRPr>
              <a:solidFill>
                <a:schemeClr val="lt1"/>
              </a:solidFill>
            </a:endParaRPr>
          </a:p>
          <a:p>
            <a:pPr indent="0" lvl="0" marL="0" rtl="0" algn="l">
              <a:spcBef>
                <a:spcPts val="0"/>
              </a:spcBef>
              <a:spcAft>
                <a:spcPts val="0"/>
              </a:spcAft>
              <a:buNone/>
            </a:pPr>
            <a:r>
              <a:t/>
            </a:r>
            <a:endParaRPr sz="1400">
              <a:solidFill>
                <a:schemeClr val="lt1"/>
              </a:solidFill>
            </a:endParaRPr>
          </a:p>
          <a:p>
            <a:pPr indent="0" lvl="0" marL="0" rtl="0" algn="l">
              <a:spcBef>
                <a:spcPts val="1200"/>
              </a:spcBef>
              <a:spcAft>
                <a:spcPts val="0"/>
              </a:spcAft>
              <a:buNone/>
            </a:pPr>
            <a:r>
              <a:rPr lang="en" sz="1400"/>
              <a:t>What threshold would you set to activate this alarm?</a:t>
            </a:r>
            <a:endParaRPr sz="1400"/>
          </a:p>
          <a:p>
            <a:pPr indent="0" lvl="0" marL="0" rtl="0" algn="l">
              <a:spcBef>
                <a:spcPts val="1200"/>
              </a:spcBef>
              <a:spcAft>
                <a:spcPts val="1200"/>
              </a:spcAft>
              <a:buNone/>
            </a:pPr>
            <a:r>
              <a:rPr lang="en">
                <a:solidFill>
                  <a:schemeClr val="lt1"/>
                </a:solidFill>
              </a:rPr>
              <a:t>10 requests per second from source IP</a:t>
            </a:r>
            <a:endParaRPr>
              <a:solidFill>
                <a:schemeClr val="lt1"/>
              </a:solidFill>
            </a:endParaRPr>
          </a:p>
        </p:txBody>
      </p:sp>
      <p:sp>
        <p:nvSpPr>
          <p:cNvPr id="316" name="Google Shape;316;p36"/>
          <p:cNvSpPr txBox="1"/>
          <p:nvPr>
            <p:ph idx="3" type="subTitle"/>
          </p:nvPr>
        </p:nvSpPr>
        <p:spPr>
          <a:xfrm>
            <a:off x="4466800" y="1604700"/>
            <a:ext cx="4298400" cy="3301800"/>
          </a:xfrm>
          <a:prstGeom prst="rect">
            <a:avLst/>
          </a:prstGeom>
        </p:spPr>
        <p:txBody>
          <a:bodyPr anchorCtr="0" anchor="t" bIns="0" lIns="457200" spcFirstLastPara="1" rIns="457200" wrap="square" tIns="0">
            <a:normAutofit/>
          </a:bodyPr>
          <a:lstStyle/>
          <a:p>
            <a:pPr indent="0" lvl="0" marL="0" rtl="0" algn="l">
              <a:spcBef>
                <a:spcPts val="0"/>
              </a:spcBef>
              <a:spcAft>
                <a:spcPts val="0"/>
              </a:spcAft>
              <a:buNone/>
            </a:pPr>
            <a:r>
              <a:rPr lang="en" sz="1400"/>
              <a:t>What configurations can be set on the host to mitigate port scans?</a:t>
            </a:r>
            <a:endParaRPr sz="1400"/>
          </a:p>
          <a:p>
            <a:pPr indent="0" lvl="0" marL="0" marR="0" rtl="0" algn="l">
              <a:lnSpc>
                <a:spcPct val="100000"/>
              </a:lnSpc>
              <a:spcBef>
                <a:spcPts val="1200"/>
              </a:spcBef>
              <a:spcAft>
                <a:spcPts val="0"/>
              </a:spcAft>
              <a:buNone/>
            </a:pPr>
            <a:r>
              <a:rPr lang="en">
                <a:solidFill>
                  <a:schemeClr val="lt1"/>
                </a:solidFill>
              </a:rPr>
              <a:t>Unused ports can be closed, ignore any scans.</a:t>
            </a:r>
            <a:endParaRPr>
              <a:solidFill>
                <a:schemeClr val="lt1"/>
              </a:solidFill>
            </a:endParaRPr>
          </a:p>
          <a:p>
            <a:pPr indent="0" lvl="0" marL="0" marR="0" rtl="0" algn="l">
              <a:lnSpc>
                <a:spcPct val="100000"/>
              </a:lnSpc>
              <a:spcBef>
                <a:spcPts val="0"/>
              </a:spcBef>
              <a:spcAft>
                <a:spcPts val="0"/>
              </a:spcAft>
              <a:buNone/>
            </a:pPr>
            <a:r>
              <a:t/>
            </a:r>
            <a:endParaRPr sz="1183"/>
          </a:p>
          <a:p>
            <a:pPr indent="0" lvl="0" marL="0" rtl="0" algn="l">
              <a:spcBef>
                <a:spcPts val="0"/>
              </a:spcBef>
              <a:spcAft>
                <a:spcPts val="0"/>
              </a:spcAft>
              <a:buNone/>
            </a:pPr>
            <a:r>
              <a:t/>
            </a:r>
            <a:endParaRPr sz="1400"/>
          </a:p>
          <a:p>
            <a:pPr indent="0" lvl="0" marL="0" rtl="0" algn="l">
              <a:spcBef>
                <a:spcPts val="1200"/>
              </a:spcBef>
              <a:spcAft>
                <a:spcPts val="0"/>
              </a:spcAft>
              <a:buClr>
                <a:schemeClr val="dk1"/>
              </a:buClr>
              <a:buSzPts val="1100"/>
              <a:buFont typeface="Arial"/>
              <a:buNone/>
            </a:pPr>
            <a:r>
              <a:rPr lang="en" sz="1400"/>
              <a:t>Describe the solution. If possible, provide required command lines. </a:t>
            </a:r>
            <a:endParaRPr sz="1400"/>
          </a:p>
          <a:p>
            <a:pPr indent="0" lvl="0" marL="0" marR="0" rtl="0" algn="l">
              <a:lnSpc>
                <a:spcPct val="100000"/>
              </a:lnSpc>
              <a:spcBef>
                <a:spcPts val="1200"/>
              </a:spcBef>
              <a:spcAft>
                <a:spcPts val="0"/>
              </a:spcAft>
              <a:buNone/>
            </a:pPr>
            <a:r>
              <a:rPr lang="en">
                <a:solidFill>
                  <a:schemeClr val="lt1"/>
                </a:solidFill>
              </a:rPr>
              <a:t>Configure an IPS to block IP address if</a:t>
            </a:r>
            <a:endParaRPr>
              <a:solidFill>
                <a:schemeClr val="lt1"/>
              </a:solidFill>
            </a:endParaRPr>
          </a:p>
          <a:p>
            <a:pPr indent="0" lvl="0" marL="0" marR="0" rtl="0" algn="l">
              <a:lnSpc>
                <a:spcPct val="100000"/>
              </a:lnSpc>
              <a:spcBef>
                <a:spcPts val="0"/>
              </a:spcBef>
              <a:spcAft>
                <a:spcPts val="0"/>
              </a:spcAft>
              <a:buNone/>
            </a:pPr>
            <a:r>
              <a:rPr lang="en">
                <a:solidFill>
                  <a:schemeClr val="lt1"/>
                </a:solidFill>
              </a:rPr>
              <a:t>requests exceed threshold</a:t>
            </a:r>
            <a:endParaRPr/>
          </a:p>
          <a:p>
            <a:pPr indent="0" lvl="0" marL="0" rtl="0" algn="l">
              <a:spcBef>
                <a:spcPts val="0"/>
              </a:spcBef>
              <a:spcAft>
                <a:spcPts val="1200"/>
              </a:spcAft>
              <a:buNone/>
            </a:pPr>
            <a:r>
              <a:t/>
            </a:r>
            <a:endParaRPr sz="14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37"/>
          <p:cNvSpPr txBox="1"/>
          <p:nvPr>
            <p:ph type="title"/>
          </p:nvPr>
        </p:nvSpPr>
        <p:spPr>
          <a:xfrm>
            <a:off x="-12300" y="0"/>
            <a:ext cx="9168600" cy="533700"/>
          </a:xfrm>
          <a:prstGeom prst="rect">
            <a:avLst/>
          </a:prstGeom>
        </p:spPr>
        <p:txBody>
          <a:bodyPr anchorCtr="0" anchor="t" bIns="91425" lIns="457200" spcFirstLastPara="1" rIns="274300" wrap="square" tIns="182875">
            <a:normAutofit fontScale="90000"/>
          </a:bodyPr>
          <a:lstStyle/>
          <a:p>
            <a:pPr indent="0" lvl="0" marL="0" rtl="0" algn="l">
              <a:spcBef>
                <a:spcPts val="0"/>
              </a:spcBef>
              <a:spcAft>
                <a:spcPts val="0"/>
              </a:spcAft>
              <a:buNone/>
            </a:pPr>
            <a:r>
              <a:rPr lang="en"/>
              <a:t>Mitigation: </a:t>
            </a:r>
            <a:r>
              <a:rPr lang="en"/>
              <a:t>Finding the Request for the Hidden Directory</a:t>
            </a:r>
            <a:endParaRPr/>
          </a:p>
        </p:txBody>
      </p:sp>
      <p:sp>
        <p:nvSpPr>
          <p:cNvPr id="322" name="Google Shape;322;p37"/>
          <p:cNvSpPr txBox="1"/>
          <p:nvPr>
            <p:ph idx="1" type="subTitle"/>
          </p:nvPr>
        </p:nvSpPr>
        <p:spPr>
          <a:xfrm>
            <a:off x="-12300" y="4916650"/>
            <a:ext cx="7971900" cy="226800"/>
          </a:xfrm>
          <a:prstGeom prst="rect">
            <a:avLst/>
          </a:prstGeom>
        </p:spPr>
        <p:txBody>
          <a:bodyPr anchorCtr="0" anchor="t" bIns="0" lIns="274300" spcFirstLastPara="1" rIns="0" wrap="square" tIns="45700">
            <a:normAutofit/>
          </a:bodyPr>
          <a:lstStyle/>
          <a:p>
            <a:pPr indent="0" lvl="0" marL="0" rtl="0" algn="l">
              <a:spcBef>
                <a:spcPts val="0"/>
              </a:spcBef>
              <a:spcAft>
                <a:spcPts val="1200"/>
              </a:spcAft>
              <a:buNone/>
            </a:pPr>
            <a:r>
              <a:t/>
            </a:r>
            <a:endParaRPr/>
          </a:p>
        </p:txBody>
      </p:sp>
      <p:sp>
        <p:nvSpPr>
          <p:cNvPr id="323" name="Google Shape;323;p37"/>
          <p:cNvSpPr txBox="1"/>
          <p:nvPr>
            <p:ph idx="2" type="subTitle"/>
          </p:nvPr>
        </p:nvSpPr>
        <p:spPr>
          <a:xfrm>
            <a:off x="-12300" y="1602450"/>
            <a:ext cx="4298400" cy="3301800"/>
          </a:xfrm>
          <a:prstGeom prst="rect">
            <a:avLst/>
          </a:prstGeom>
        </p:spPr>
        <p:txBody>
          <a:bodyPr anchorCtr="0" anchor="t" bIns="0" lIns="457200" spcFirstLastPara="1" rIns="457200" wrap="square" tIns="0">
            <a:normAutofit/>
          </a:bodyPr>
          <a:lstStyle/>
          <a:p>
            <a:pPr indent="0" lvl="0" marL="0" rtl="0" algn="l">
              <a:spcBef>
                <a:spcPts val="0"/>
              </a:spcBef>
              <a:spcAft>
                <a:spcPts val="0"/>
              </a:spcAft>
              <a:buNone/>
            </a:pPr>
            <a:r>
              <a:rPr lang="en" sz="1500"/>
              <a:t>What kind of alarm can be set to detect future unauthorized access?</a:t>
            </a:r>
            <a:endParaRPr sz="1500"/>
          </a:p>
          <a:p>
            <a:pPr indent="0" lvl="0" marL="0" rtl="0" algn="l">
              <a:spcBef>
                <a:spcPts val="1200"/>
              </a:spcBef>
              <a:spcAft>
                <a:spcPts val="0"/>
              </a:spcAft>
              <a:buNone/>
            </a:pPr>
            <a:r>
              <a:rPr lang="en" sz="1250">
                <a:solidFill>
                  <a:schemeClr val="lt1"/>
                </a:solidFill>
              </a:rPr>
              <a:t>If a connection is established from</a:t>
            </a:r>
            <a:endParaRPr sz="1250">
              <a:solidFill>
                <a:schemeClr val="lt1"/>
              </a:solidFill>
            </a:endParaRPr>
          </a:p>
          <a:p>
            <a:pPr indent="0" lvl="0" marL="0" rtl="0" algn="l">
              <a:spcBef>
                <a:spcPts val="0"/>
              </a:spcBef>
              <a:spcAft>
                <a:spcPts val="0"/>
              </a:spcAft>
              <a:buNone/>
            </a:pPr>
            <a:r>
              <a:rPr lang="en" sz="1250">
                <a:solidFill>
                  <a:schemeClr val="lt1"/>
                </a:solidFill>
              </a:rPr>
              <a:t>an unauthorized source or machine</a:t>
            </a:r>
            <a:endParaRPr sz="1250">
              <a:solidFill>
                <a:schemeClr val="lt1"/>
              </a:solidFill>
            </a:endParaRPr>
          </a:p>
          <a:p>
            <a:pPr indent="0" lvl="0" marL="0" rtl="0" algn="l">
              <a:spcBef>
                <a:spcPts val="0"/>
              </a:spcBef>
              <a:spcAft>
                <a:spcPts val="0"/>
              </a:spcAft>
              <a:buNone/>
            </a:pPr>
            <a:r>
              <a:t/>
            </a:r>
            <a:endParaRPr sz="1400"/>
          </a:p>
          <a:p>
            <a:pPr indent="0" lvl="0" marL="0" rtl="0" algn="l">
              <a:spcBef>
                <a:spcPts val="0"/>
              </a:spcBef>
              <a:spcAft>
                <a:spcPts val="0"/>
              </a:spcAft>
              <a:buClr>
                <a:schemeClr val="dk1"/>
              </a:buClr>
              <a:buSzPts val="1100"/>
              <a:buFont typeface="Arial"/>
              <a:buNone/>
            </a:pPr>
            <a:r>
              <a:rPr lang="en" sz="1400"/>
              <a:t>What threshold would you set to activate this alarm?</a:t>
            </a:r>
            <a:endParaRPr sz="1400"/>
          </a:p>
          <a:p>
            <a:pPr indent="0" lvl="0" marL="0" marR="0" rtl="0" algn="l">
              <a:lnSpc>
                <a:spcPct val="115000"/>
              </a:lnSpc>
              <a:spcBef>
                <a:spcPts val="1200"/>
              </a:spcBef>
              <a:spcAft>
                <a:spcPts val="0"/>
              </a:spcAft>
              <a:buNone/>
            </a:pPr>
            <a:r>
              <a:rPr lang="en" sz="1250">
                <a:solidFill>
                  <a:schemeClr val="lt1"/>
                </a:solidFill>
              </a:rPr>
              <a:t>If this happens &gt;1 time an alert should be triggered. This action should not be taken lightly</a:t>
            </a:r>
            <a:endParaRPr sz="1250">
              <a:solidFill>
                <a:schemeClr val="lt1"/>
              </a:solidFill>
            </a:endParaRPr>
          </a:p>
          <a:p>
            <a:pPr indent="0" lvl="0" marL="0" rtl="0" algn="l">
              <a:spcBef>
                <a:spcPts val="0"/>
              </a:spcBef>
              <a:spcAft>
                <a:spcPts val="0"/>
              </a:spcAft>
              <a:buClr>
                <a:schemeClr val="dk1"/>
              </a:buClr>
              <a:buSzPts val="1100"/>
              <a:buFont typeface="Arial"/>
              <a:buNone/>
            </a:pPr>
            <a:r>
              <a:t/>
            </a:r>
            <a:endParaRPr sz="2323"/>
          </a:p>
          <a:p>
            <a:pPr indent="0" lvl="0" marL="0" rtl="0" algn="l">
              <a:spcBef>
                <a:spcPts val="1200"/>
              </a:spcBef>
              <a:spcAft>
                <a:spcPts val="1200"/>
              </a:spcAft>
              <a:buNone/>
            </a:pPr>
            <a:r>
              <a:t/>
            </a:r>
            <a:endParaRPr sz="1400"/>
          </a:p>
        </p:txBody>
      </p:sp>
      <p:sp>
        <p:nvSpPr>
          <p:cNvPr id="324" name="Google Shape;324;p37"/>
          <p:cNvSpPr txBox="1"/>
          <p:nvPr>
            <p:ph idx="3" type="subTitle"/>
          </p:nvPr>
        </p:nvSpPr>
        <p:spPr>
          <a:xfrm>
            <a:off x="4466800" y="1604700"/>
            <a:ext cx="4298400" cy="3301800"/>
          </a:xfrm>
          <a:prstGeom prst="rect">
            <a:avLst/>
          </a:prstGeom>
        </p:spPr>
        <p:txBody>
          <a:bodyPr anchorCtr="0" anchor="t" bIns="0" lIns="457200" spcFirstLastPara="1" rIns="457200" wrap="square" tIns="0">
            <a:normAutofit/>
          </a:bodyPr>
          <a:lstStyle/>
          <a:p>
            <a:pPr indent="0" lvl="0" marL="0" rtl="0" algn="l">
              <a:spcBef>
                <a:spcPts val="0"/>
              </a:spcBef>
              <a:spcAft>
                <a:spcPts val="0"/>
              </a:spcAft>
              <a:buNone/>
            </a:pPr>
            <a:r>
              <a:rPr lang="en" sz="1400"/>
              <a:t>What configuration can be set on the host to block unwanted access?</a:t>
            </a:r>
            <a:endParaRPr sz="1400"/>
          </a:p>
          <a:p>
            <a:pPr indent="0" lvl="0" marL="0" marR="0" rtl="0" algn="l">
              <a:lnSpc>
                <a:spcPct val="115000"/>
              </a:lnSpc>
              <a:spcBef>
                <a:spcPts val="1200"/>
              </a:spcBef>
              <a:spcAft>
                <a:spcPts val="0"/>
              </a:spcAft>
              <a:buNone/>
            </a:pPr>
            <a:r>
              <a:rPr lang="en">
                <a:solidFill>
                  <a:schemeClr val="lt1"/>
                </a:solidFill>
              </a:rPr>
              <a:t>Enforce access controls to a defined</a:t>
            </a:r>
            <a:endParaRPr>
              <a:solidFill>
                <a:schemeClr val="lt1"/>
              </a:solidFill>
            </a:endParaRPr>
          </a:p>
          <a:p>
            <a:pPr indent="0" lvl="0" marL="0" marR="0" rtl="0" algn="l">
              <a:lnSpc>
                <a:spcPct val="115000"/>
              </a:lnSpc>
              <a:spcBef>
                <a:spcPts val="0"/>
              </a:spcBef>
              <a:spcAft>
                <a:spcPts val="0"/>
              </a:spcAft>
              <a:buNone/>
            </a:pPr>
            <a:r>
              <a:rPr lang="en">
                <a:solidFill>
                  <a:schemeClr val="lt1"/>
                </a:solidFill>
              </a:rPr>
              <a:t>security group of allowed users</a:t>
            </a:r>
            <a:endParaRPr>
              <a:solidFill>
                <a:schemeClr val="lt1"/>
              </a:solidFill>
            </a:endParaRPr>
          </a:p>
          <a:p>
            <a:pPr indent="0" lvl="0" marL="0" marR="0" rtl="0" algn="l">
              <a:lnSpc>
                <a:spcPct val="115000"/>
              </a:lnSpc>
              <a:spcBef>
                <a:spcPts val="0"/>
              </a:spcBef>
              <a:spcAft>
                <a:spcPts val="0"/>
              </a:spcAft>
              <a:buNone/>
            </a:pPr>
            <a:r>
              <a:rPr lang="en">
                <a:solidFill>
                  <a:schemeClr val="lt1"/>
                </a:solidFill>
              </a:rPr>
              <a:t>using group policy</a:t>
            </a:r>
            <a:endParaRPr>
              <a:solidFill>
                <a:schemeClr val="lt1"/>
              </a:solidFill>
            </a:endParaRPr>
          </a:p>
          <a:p>
            <a:pPr indent="0" lvl="0" marL="0" rtl="0" algn="l">
              <a:spcBef>
                <a:spcPts val="0"/>
              </a:spcBef>
              <a:spcAft>
                <a:spcPts val="0"/>
              </a:spcAft>
              <a:buClr>
                <a:schemeClr val="dk1"/>
              </a:buClr>
              <a:buSzPts val="1100"/>
              <a:buFont typeface="Arial"/>
              <a:buNone/>
            </a:pPr>
            <a:r>
              <a:t/>
            </a:r>
            <a:endParaRPr sz="1400"/>
          </a:p>
          <a:p>
            <a:pPr indent="0" lvl="0" marL="0" rtl="0" algn="l">
              <a:spcBef>
                <a:spcPts val="1200"/>
              </a:spcBef>
              <a:spcAft>
                <a:spcPts val="0"/>
              </a:spcAft>
              <a:buClr>
                <a:schemeClr val="dk1"/>
              </a:buClr>
              <a:buSzPts val="1100"/>
              <a:buFont typeface="Arial"/>
              <a:buNone/>
            </a:pPr>
            <a:r>
              <a:rPr lang="en" sz="1400"/>
              <a:t>Describe the solution. If possible, provide required command lines. </a:t>
            </a:r>
            <a:endParaRPr sz="1400"/>
          </a:p>
          <a:p>
            <a:pPr indent="0" lvl="0" marL="0" rtl="0" algn="l">
              <a:spcBef>
                <a:spcPts val="1200"/>
              </a:spcBef>
              <a:spcAft>
                <a:spcPts val="1200"/>
              </a:spcAft>
              <a:buClr>
                <a:schemeClr val="dk1"/>
              </a:buClr>
              <a:buSzPts val="1100"/>
              <a:buFont typeface="Arial"/>
              <a:buNone/>
            </a:pPr>
            <a:r>
              <a:rPr lang="en">
                <a:solidFill>
                  <a:schemeClr val="lt1"/>
                </a:solidFill>
              </a:rPr>
              <a:t>Create whitelist with given IP’s and MAC addresses</a:t>
            </a:r>
            <a:endParaRPr>
              <a:solidFill>
                <a:schemeClr val="lt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20"/>
          <p:cNvSpPr txBox="1"/>
          <p:nvPr>
            <p:ph type="title"/>
          </p:nvPr>
        </p:nvSpPr>
        <p:spPr>
          <a:xfrm>
            <a:off x="-12300" y="0"/>
            <a:ext cx="9168600" cy="533700"/>
          </a:xfrm>
          <a:prstGeom prst="rect">
            <a:avLst/>
          </a:prstGeom>
        </p:spPr>
        <p:txBody>
          <a:bodyPr anchorCtr="0" anchor="t" bIns="91425" lIns="457200" spcFirstLastPara="1" rIns="274300" wrap="square" tIns="182875">
            <a:normAutofit fontScale="90000"/>
          </a:bodyPr>
          <a:lstStyle/>
          <a:p>
            <a:pPr indent="0" lvl="0" marL="0" rtl="0" algn="l">
              <a:spcBef>
                <a:spcPts val="0"/>
              </a:spcBef>
              <a:spcAft>
                <a:spcPts val="0"/>
              </a:spcAft>
              <a:buClr>
                <a:schemeClr val="dk1"/>
              </a:buClr>
              <a:buSzPct val="45833"/>
              <a:buFont typeface="Arial"/>
              <a:buNone/>
            </a:pPr>
            <a:r>
              <a:rPr lang="en">
                <a:solidFill>
                  <a:schemeClr val="lt1"/>
                </a:solidFill>
              </a:rPr>
              <a:t>Table of Contents</a:t>
            </a:r>
            <a:endParaRPr>
              <a:solidFill>
                <a:schemeClr val="lt1"/>
              </a:solidFill>
            </a:endParaRPr>
          </a:p>
          <a:p>
            <a:pPr indent="0" lvl="0" marL="0" rtl="0" algn="l">
              <a:spcBef>
                <a:spcPts val="0"/>
              </a:spcBef>
              <a:spcAft>
                <a:spcPts val="0"/>
              </a:spcAft>
              <a:buNone/>
            </a:pPr>
            <a:r>
              <a:t/>
            </a:r>
            <a:endParaRPr/>
          </a:p>
        </p:txBody>
      </p:sp>
      <p:sp>
        <p:nvSpPr>
          <p:cNvPr id="118" name="Google Shape;118;p20"/>
          <p:cNvSpPr txBox="1"/>
          <p:nvPr>
            <p:ph idx="1" type="subTitle"/>
          </p:nvPr>
        </p:nvSpPr>
        <p:spPr>
          <a:xfrm>
            <a:off x="0" y="675975"/>
            <a:ext cx="9144000" cy="364800"/>
          </a:xfrm>
          <a:prstGeom prst="rect">
            <a:avLst/>
          </a:prstGeom>
        </p:spPr>
        <p:txBody>
          <a:bodyPr anchorCtr="0" anchor="t" bIns="0" lIns="457200" spcFirstLastPara="1" rIns="457200" wrap="square" tIns="91425">
            <a:normAutofit lnSpcReduction="20000"/>
          </a:bodyPr>
          <a:lstStyle/>
          <a:p>
            <a:pPr indent="0" lvl="0" marL="0" rtl="0" algn="l">
              <a:spcBef>
                <a:spcPts val="0"/>
              </a:spcBef>
              <a:spcAft>
                <a:spcPts val="1200"/>
              </a:spcAft>
              <a:buNone/>
            </a:pPr>
            <a:r>
              <a:rPr lang="en">
                <a:solidFill>
                  <a:schemeClr val="lt1"/>
                </a:solidFill>
              </a:rPr>
              <a:t>This document contains the following sections:</a:t>
            </a:r>
            <a:endParaRPr>
              <a:solidFill>
                <a:schemeClr val="lt1"/>
              </a:solidFill>
            </a:endParaRPr>
          </a:p>
        </p:txBody>
      </p:sp>
      <p:sp>
        <p:nvSpPr>
          <p:cNvPr id="119" name="Google Shape;119;p20"/>
          <p:cNvSpPr txBox="1"/>
          <p:nvPr>
            <p:ph idx="2" type="subTitle"/>
          </p:nvPr>
        </p:nvSpPr>
        <p:spPr>
          <a:xfrm>
            <a:off x="-12300" y="4916650"/>
            <a:ext cx="7971900" cy="226800"/>
          </a:xfrm>
          <a:prstGeom prst="rect">
            <a:avLst/>
          </a:prstGeom>
        </p:spPr>
        <p:txBody>
          <a:bodyPr anchorCtr="0" anchor="t" bIns="0" lIns="274300" spcFirstLastPara="1" rIns="0" wrap="square" tIns="45700">
            <a:normAutofit/>
          </a:bodyPr>
          <a:lstStyle/>
          <a:p>
            <a:pPr indent="0" lvl="0" marL="0" rtl="0" algn="l">
              <a:spcBef>
                <a:spcPts val="0"/>
              </a:spcBef>
              <a:spcAft>
                <a:spcPts val="1200"/>
              </a:spcAft>
              <a:buNone/>
            </a:pPr>
            <a:r>
              <a:t/>
            </a:r>
            <a:endParaRPr/>
          </a:p>
        </p:txBody>
      </p:sp>
      <p:sp>
        <p:nvSpPr>
          <p:cNvPr id="120" name="Google Shape;120;p20"/>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1" name="Google Shape;121;p20"/>
          <p:cNvGrpSpPr/>
          <p:nvPr/>
        </p:nvGrpSpPr>
        <p:grpSpPr>
          <a:xfrm>
            <a:off x="457200" y="1378813"/>
            <a:ext cx="776889" cy="621300"/>
            <a:chOff x="457200" y="1378813"/>
            <a:chExt cx="776889" cy="621300"/>
          </a:xfrm>
        </p:grpSpPr>
        <p:sp>
          <p:nvSpPr>
            <p:cNvPr id="122" name="Google Shape;122;p20"/>
            <p:cNvSpPr/>
            <p:nvPr/>
          </p:nvSpPr>
          <p:spPr>
            <a:xfrm>
              <a:off x="457200" y="1378813"/>
              <a:ext cx="695400" cy="621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23" name="Google Shape;123;p20"/>
            <p:cNvSpPr/>
            <p:nvPr/>
          </p:nvSpPr>
          <p:spPr>
            <a:xfrm rot="5400000">
              <a:off x="969614" y="1607625"/>
              <a:ext cx="34032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4" name="Google Shape;124;p20"/>
          <p:cNvGrpSpPr/>
          <p:nvPr/>
        </p:nvGrpSpPr>
        <p:grpSpPr>
          <a:xfrm>
            <a:off x="457200" y="2228725"/>
            <a:ext cx="776889" cy="621300"/>
            <a:chOff x="457200" y="1378813"/>
            <a:chExt cx="776889" cy="621300"/>
          </a:xfrm>
        </p:grpSpPr>
        <p:sp>
          <p:nvSpPr>
            <p:cNvPr id="125" name="Google Shape;125;p20"/>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126" name="Google Shape;126;p20"/>
            <p:cNvSpPr/>
            <p:nvPr/>
          </p:nvSpPr>
          <p:spPr>
            <a:xfrm rot="5400000">
              <a:off x="969614" y="1607625"/>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7" name="Google Shape;127;p20"/>
          <p:cNvGrpSpPr/>
          <p:nvPr/>
        </p:nvGrpSpPr>
        <p:grpSpPr>
          <a:xfrm>
            <a:off x="457200" y="3073850"/>
            <a:ext cx="776889" cy="621300"/>
            <a:chOff x="457200" y="1378813"/>
            <a:chExt cx="776889" cy="621300"/>
          </a:xfrm>
        </p:grpSpPr>
        <p:sp>
          <p:nvSpPr>
            <p:cNvPr id="128" name="Google Shape;128;p20"/>
            <p:cNvSpPr/>
            <p:nvPr/>
          </p:nvSpPr>
          <p:spPr>
            <a:xfrm>
              <a:off x="457200" y="1378813"/>
              <a:ext cx="695400" cy="621300"/>
            </a:xfrm>
            <a:prstGeom prst="roundRect">
              <a:avLst>
                <a:gd fmla="val 16667" name="adj"/>
              </a:avLst>
            </a:prstGeom>
            <a:solidFill>
              <a:srgbClr val="3D85C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29" name="Google Shape;129;p20"/>
            <p:cNvSpPr/>
            <p:nvPr/>
          </p:nvSpPr>
          <p:spPr>
            <a:xfrm rot="5400000">
              <a:off x="969614" y="1607625"/>
              <a:ext cx="340325" cy="188625"/>
            </a:xfrm>
            <a:prstGeom prst="flowChartExtract">
              <a:avLst/>
            </a:prstGeom>
            <a:solidFill>
              <a:srgbClr val="3D85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0" name="Google Shape;130;p20"/>
          <p:cNvGrpSpPr/>
          <p:nvPr/>
        </p:nvGrpSpPr>
        <p:grpSpPr>
          <a:xfrm>
            <a:off x="457200" y="3923750"/>
            <a:ext cx="776889" cy="621300"/>
            <a:chOff x="457200" y="1378813"/>
            <a:chExt cx="776889" cy="621300"/>
          </a:xfrm>
        </p:grpSpPr>
        <p:sp>
          <p:nvSpPr>
            <p:cNvPr id="131" name="Google Shape;131;p20"/>
            <p:cNvSpPr/>
            <p:nvPr/>
          </p:nvSpPr>
          <p:spPr>
            <a:xfrm>
              <a:off x="457200" y="1378813"/>
              <a:ext cx="695400" cy="621300"/>
            </a:xfrm>
            <a:prstGeom prst="roundRect">
              <a:avLst>
                <a:gd fmla="val 16667" name="adj"/>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32" name="Google Shape;132;p20"/>
            <p:cNvSpPr/>
            <p:nvPr/>
          </p:nvSpPr>
          <p:spPr>
            <a:xfrm rot="5400000">
              <a:off x="969614" y="1607625"/>
              <a:ext cx="340325" cy="188625"/>
            </a:xfrm>
            <a:prstGeom prst="flowChartExtra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3" name="Google Shape;133;p20"/>
          <p:cNvSpPr txBox="1"/>
          <p:nvPr/>
        </p:nvSpPr>
        <p:spPr>
          <a:xfrm>
            <a:off x="-12450" y="1378825"/>
            <a:ext cx="9168600" cy="606900"/>
          </a:xfrm>
          <a:prstGeom prst="rect">
            <a:avLst/>
          </a:prstGeom>
          <a:noFill/>
          <a:ln>
            <a:noFill/>
          </a:ln>
        </p:spPr>
        <p:txBody>
          <a:bodyPr anchorCtr="0" anchor="ctr" bIns="0" lIns="1554475" spcFirstLastPara="1" rIns="457200" wrap="square" tIns="0">
            <a:noAutofit/>
          </a:bodyPr>
          <a:lstStyle/>
          <a:p>
            <a:pPr indent="0" lvl="0" marL="0" rtl="0" algn="l">
              <a:lnSpc>
                <a:spcPct val="115000"/>
              </a:lnSpc>
              <a:spcBef>
                <a:spcPts val="0"/>
              </a:spcBef>
              <a:spcAft>
                <a:spcPts val="0"/>
              </a:spcAft>
              <a:buClr>
                <a:schemeClr val="dk1"/>
              </a:buClr>
              <a:buSzPts val="1100"/>
              <a:buFont typeface="Arial"/>
              <a:buNone/>
            </a:pPr>
            <a:r>
              <a:rPr b="1" lang="en" sz="1800">
                <a:solidFill>
                  <a:schemeClr val="dk1"/>
                </a:solidFill>
                <a:latin typeface="Roboto"/>
                <a:ea typeface="Roboto"/>
                <a:cs typeface="Roboto"/>
                <a:sym typeface="Roboto"/>
              </a:rPr>
              <a:t>Network Topology</a:t>
            </a:r>
            <a:endParaRPr b="1" sz="1800">
              <a:solidFill>
                <a:schemeClr val="dk1"/>
              </a:solidFill>
              <a:latin typeface="Roboto"/>
              <a:ea typeface="Roboto"/>
              <a:cs typeface="Roboto"/>
              <a:sym typeface="Roboto"/>
            </a:endParaRPr>
          </a:p>
        </p:txBody>
      </p:sp>
      <p:sp>
        <p:nvSpPr>
          <p:cNvPr id="134" name="Google Shape;134;p20"/>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20"/>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20"/>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20"/>
          <p:cNvSpPr txBox="1"/>
          <p:nvPr/>
        </p:nvSpPr>
        <p:spPr>
          <a:xfrm>
            <a:off x="-12425" y="2233550"/>
            <a:ext cx="9168600" cy="606900"/>
          </a:xfrm>
          <a:prstGeom prst="rect">
            <a:avLst/>
          </a:prstGeom>
          <a:noFill/>
          <a:ln>
            <a:noFill/>
          </a:ln>
        </p:spPr>
        <p:txBody>
          <a:bodyPr anchorCtr="0" anchor="ctr" bIns="0" lIns="1554475" spcFirstLastPara="1" rIns="457200" wrap="square" tIns="0">
            <a:noAutofit/>
          </a:bodyPr>
          <a:lstStyle/>
          <a:p>
            <a:pPr indent="0" lvl="0" marL="0" rtl="0" algn="l">
              <a:lnSpc>
                <a:spcPct val="115000"/>
              </a:lnSpc>
              <a:spcBef>
                <a:spcPts val="0"/>
              </a:spcBef>
              <a:spcAft>
                <a:spcPts val="0"/>
              </a:spcAft>
              <a:buClr>
                <a:schemeClr val="dk1"/>
              </a:buClr>
              <a:buSzPts val="1100"/>
              <a:buFont typeface="Arial"/>
              <a:buNone/>
            </a:pPr>
            <a:r>
              <a:rPr b="1" lang="en" sz="1800">
                <a:solidFill>
                  <a:schemeClr val="dk1"/>
                </a:solidFill>
                <a:latin typeface="Roboto"/>
                <a:ea typeface="Roboto"/>
                <a:cs typeface="Roboto"/>
                <a:sym typeface="Roboto"/>
              </a:rPr>
              <a:t>Red Team</a:t>
            </a:r>
            <a:r>
              <a:rPr lang="en" sz="1800">
                <a:solidFill>
                  <a:schemeClr val="dk1"/>
                </a:solidFill>
                <a:latin typeface="Roboto"/>
                <a:ea typeface="Roboto"/>
                <a:cs typeface="Roboto"/>
                <a:sym typeface="Roboto"/>
              </a:rPr>
              <a:t>: Security Assessment</a:t>
            </a:r>
            <a:endParaRPr sz="1800">
              <a:solidFill>
                <a:schemeClr val="dk1"/>
              </a:solidFill>
              <a:latin typeface="Roboto"/>
              <a:ea typeface="Roboto"/>
              <a:cs typeface="Roboto"/>
              <a:sym typeface="Roboto"/>
            </a:endParaRPr>
          </a:p>
        </p:txBody>
      </p:sp>
      <p:sp>
        <p:nvSpPr>
          <p:cNvPr id="138" name="Google Shape;138;p20"/>
          <p:cNvSpPr txBox="1"/>
          <p:nvPr/>
        </p:nvSpPr>
        <p:spPr>
          <a:xfrm>
            <a:off x="150" y="3076275"/>
            <a:ext cx="9168600" cy="606900"/>
          </a:xfrm>
          <a:prstGeom prst="rect">
            <a:avLst/>
          </a:prstGeom>
          <a:noFill/>
          <a:ln>
            <a:noFill/>
          </a:ln>
        </p:spPr>
        <p:txBody>
          <a:bodyPr anchorCtr="0" anchor="ctr" bIns="0" lIns="1554475" spcFirstLastPara="1" rIns="457200" wrap="square" tIns="0">
            <a:noAutofit/>
          </a:bodyPr>
          <a:lstStyle/>
          <a:p>
            <a:pPr indent="0" lvl="0" marL="0" rtl="0" algn="l">
              <a:lnSpc>
                <a:spcPct val="115000"/>
              </a:lnSpc>
              <a:spcBef>
                <a:spcPts val="0"/>
              </a:spcBef>
              <a:spcAft>
                <a:spcPts val="0"/>
              </a:spcAft>
              <a:buClr>
                <a:schemeClr val="dk1"/>
              </a:buClr>
              <a:buSzPts val="1100"/>
              <a:buFont typeface="Arial"/>
              <a:buNone/>
            </a:pPr>
            <a:r>
              <a:rPr b="1" lang="en" sz="1800">
                <a:solidFill>
                  <a:schemeClr val="dk1"/>
                </a:solidFill>
                <a:latin typeface="Roboto"/>
                <a:ea typeface="Roboto"/>
                <a:cs typeface="Roboto"/>
                <a:sym typeface="Roboto"/>
              </a:rPr>
              <a:t>Blue Team</a:t>
            </a:r>
            <a:r>
              <a:rPr lang="en" sz="1800">
                <a:solidFill>
                  <a:schemeClr val="dk1"/>
                </a:solidFill>
                <a:latin typeface="Roboto"/>
                <a:ea typeface="Roboto"/>
                <a:cs typeface="Roboto"/>
                <a:sym typeface="Roboto"/>
              </a:rPr>
              <a:t>: Log Analysis and Attack Characterization</a:t>
            </a:r>
            <a:endParaRPr sz="1800">
              <a:solidFill>
                <a:schemeClr val="dk1"/>
              </a:solidFill>
              <a:latin typeface="Roboto"/>
              <a:ea typeface="Roboto"/>
              <a:cs typeface="Roboto"/>
              <a:sym typeface="Roboto"/>
            </a:endParaRPr>
          </a:p>
        </p:txBody>
      </p:sp>
      <p:sp>
        <p:nvSpPr>
          <p:cNvPr id="139" name="Google Shape;139;p20"/>
          <p:cNvSpPr txBox="1"/>
          <p:nvPr/>
        </p:nvSpPr>
        <p:spPr>
          <a:xfrm>
            <a:off x="-12450" y="3918975"/>
            <a:ext cx="9168600" cy="606900"/>
          </a:xfrm>
          <a:prstGeom prst="rect">
            <a:avLst/>
          </a:prstGeom>
          <a:noFill/>
          <a:ln>
            <a:noFill/>
          </a:ln>
        </p:spPr>
        <p:txBody>
          <a:bodyPr anchorCtr="0" anchor="ctr" bIns="0" lIns="1554475" spcFirstLastPara="1" rIns="457200" wrap="square" tIns="0">
            <a:noAutofit/>
          </a:bodyPr>
          <a:lstStyle/>
          <a:p>
            <a:pPr indent="0" lvl="0" marL="0" rtl="0" algn="l">
              <a:lnSpc>
                <a:spcPct val="115000"/>
              </a:lnSpc>
              <a:spcBef>
                <a:spcPts val="0"/>
              </a:spcBef>
              <a:spcAft>
                <a:spcPts val="0"/>
              </a:spcAft>
              <a:buClr>
                <a:schemeClr val="dk1"/>
              </a:buClr>
              <a:buSzPts val="1100"/>
              <a:buFont typeface="Arial"/>
              <a:buNone/>
            </a:pPr>
            <a:r>
              <a:rPr b="1" lang="en" sz="1800">
                <a:solidFill>
                  <a:schemeClr val="dk1"/>
                </a:solidFill>
                <a:latin typeface="Roboto"/>
                <a:ea typeface="Roboto"/>
                <a:cs typeface="Roboto"/>
                <a:sym typeface="Roboto"/>
              </a:rPr>
              <a:t>Hardening</a:t>
            </a:r>
            <a:r>
              <a:rPr lang="en" sz="1800">
                <a:solidFill>
                  <a:schemeClr val="dk1"/>
                </a:solidFill>
                <a:latin typeface="Roboto"/>
                <a:ea typeface="Roboto"/>
                <a:cs typeface="Roboto"/>
                <a:sym typeface="Roboto"/>
              </a:rPr>
              <a:t>: Proposed Alarms and Mitigation Strategies</a:t>
            </a:r>
            <a:endParaRPr sz="1800">
              <a:solidFill>
                <a:schemeClr val="dk1"/>
              </a:solidFill>
              <a:latin typeface="Roboto"/>
              <a:ea typeface="Roboto"/>
              <a:cs typeface="Roboto"/>
              <a:sym typeface="Robot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38"/>
          <p:cNvSpPr txBox="1"/>
          <p:nvPr>
            <p:ph type="title"/>
          </p:nvPr>
        </p:nvSpPr>
        <p:spPr>
          <a:xfrm>
            <a:off x="-12300" y="0"/>
            <a:ext cx="9168600" cy="533700"/>
          </a:xfrm>
          <a:prstGeom prst="rect">
            <a:avLst/>
          </a:prstGeom>
        </p:spPr>
        <p:txBody>
          <a:bodyPr anchorCtr="0" anchor="t" bIns="91425" lIns="457200" spcFirstLastPara="1" rIns="274300" wrap="square" tIns="182875">
            <a:normAutofit fontScale="90000"/>
          </a:bodyPr>
          <a:lstStyle/>
          <a:p>
            <a:pPr indent="0" lvl="0" marL="0" rtl="0" algn="l">
              <a:spcBef>
                <a:spcPts val="0"/>
              </a:spcBef>
              <a:spcAft>
                <a:spcPts val="0"/>
              </a:spcAft>
              <a:buNone/>
            </a:pPr>
            <a:r>
              <a:rPr lang="en"/>
              <a:t>Mitigation: Preventing Brute Force Attacks</a:t>
            </a:r>
            <a:endParaRPr/>
          </a:p>
        </p:txBody>
      </p:sp>
      <p:sp>
        <p:nvSpPr>
          <p:cNvPr id="330" name="Google Shape;330;p38"/>
          <p:cNvSpPr txBox="1"/>
          <p:nvPr>
            <p:ph idx="1" type="subTitle"/>
          </p:nvPr>
        </p:nvSpPr>
        <p:spPr>
          <a:xfrm>
            <a:off x="-12300" y="4916650"/>
            <a:ext cx="7971900" cy="226800"/>
          </a:xfrm>
          <a:prstGeom prst="rect">
            <a:avLst/>
          </a:prstGeom>
        </p:spPr>
        <p:txBody>
          <a:bodyPr anchorCtr="0" anchor="t" bIns="0" lIns="274300" spcFirstLastPara="1" rIns="0" wrap="square" tIns="45700">
            <a:normAutofit/>
          </a:bodyPr>
          <a:lstStyle/>
          <a:p>
            <a:pPr indent="0" lvl="0" marL="0" rtl="0" algn="l">
              <a:spcBef>
                <a:spcPts val="0"/>
              </a:spcBef>
              <a:spcAft>
                <a:spcPts val="1200"/>
              </a:spcAft>
              <a:buNone/>
            </a:pPr>
            <a:r>
              <a:t/>
            </a:r>
            <a:endParaRPr/>
          </a:p>
        </p:txBody>
      </p:sp>
      <p:sp>
        <p:nvSpPr>
          <p:cNvPr id="331" name="Google Shape;331;p38"/>
          <p:cNvSpPr txBox="1"/>
          <p:nvPr>
            <p:ph idx="2" type="subTitle"/>
          </p:nvPr>
        </p:nvSpPr>
        <p:spPr>
          <a:xfrm>
            <a:off x="-12300" y="1602450"/>
            <a:ext cx="4298400" cy="3301800"/>
          </a:xfrm>
          <a:prstGeom prst="rect">
            <a:avLst/>
          </a:prstGeom>
        </p:spPr>
        <p:txBody>
          <a:bodyPr anchorCtr="0" anchor="t" bIns="0" lIns="457200" spcFirstLastPara="1" rIns="457200" wrap="square" tIns="0">
            <a:normAutofit/>
          </a:bodyPr>
          <a:lstStyle/>
          <a:p>
            <a:pPr indent="0" lvl="0" marL="0" rtl="0" algn="l">
              <a:spcBef>
                <a:spcPts val="0"/>
              </a:spcBef>
              <a:spcAft>
                <a:spcPts val="0"/>
              </a:spcAft>
              <a:buNone/>
            </a:pPr>
            <a:r>
              <a:rPr lang="en" sz="1400"/>
              <a:t>What kind of alarm can be set to detect future brute force attacks?</a:t>
            </a:r>
            <a:endParaRPr sz="1400"/>
          </a:p>
          <a:p>
            <a:pPr indent="0" lvl="0" marL="0" rtl="0" algn="l">
              <a:spcBef>
                <a:spcPts val="1200"/>
              </a:spcBef>
              <a:spcAft>
                <a:spcPts val="0"/>
              </a:spcAft>
              <a:buNone/>
            </a:pPr>
            <a:r>
              <a:rPr lang="en" sz="1241">
                <a:solidFill>
                  <a:schemeClr val="lt1"/>
                </a:solidFill>
              </a:rPr>
              <a:t>Detect source IPs that are exceeding a high threshold of rejected and/or invalid logins</a:t>
            </a:r>
            <a:endParaRPr sz="1241">
              <a:solidFill>
                <a:schemeClr val="lt1"/>
              </a:solidFill>
            </a:endParaRPr>
          </a:p>
          <a:p>
            <a:pPr indent="0" lvl="0" marL="0" rtl="0" algn="l">
              <a:spcBef>
                <a:spcPts val="0"/>
              </a:spcBef>
              <a:spcAft>
                <a:spcPts val="0"/>
              </a:spcAft>
              <a:buNone/>
            </a:pPr>
            <a:r>
              <a:t/>
            </a:r>
            <a:endParaRPr sz="1241">
              <a:solidFill>
                <a:schemeClr val="lt1"/>
              </a:solidFill>
            </a:endParaRPr>
          </a:p>
          <a:p>
            <a:pPr indent="0" lvl="0" marL="0" rtl="0" algn="l">
              <a:spcBef>
                <a:spcPts val="0"/>
              </a:spcBef>
              <a:spcAft>
                <a:spcPts val="0"/>
              </a:spcAft>
              <a:buClr>
                <a:schemeClr val="dk1"/>
              </a:buClr>
              <a:buSzPts val="1100"/>
              <a:buFont typeface="Arial"/>
              <a:buNone/>
            </a:pPr>
            <a:r>
              <a:rPr lang="en" sz="1400"/>
              <a:t>What threshold would you set to activate this alarm?</a:t>
            </a:r>
            <a:endParaRPr sz="1400"/>
          </a:p>
          <a:p>
            <a:pPr indent="0" lvl="0" marL="0" rtl="0" algn="l">
              <a:spcBef>
                <a:spcPts val="1200"/>
              </a:spcBef>
              <a:spcAft>
                <a:spcPts val="0"/>
              </a:spcAft>
              <a:buClr>
                <a:schemeClr val="dk1"/>
              </a:buClr>
              <a:buSzPts val="1100"/>
              <a:buFont typeface="Arial"/>
              <a:buNone/>
            </a:pPr>
            <a:r>
              <a:rPr lang="en">
                <a:solidFill>
                  <a:schemeClr val="lt1"/>
                </a:solidFill>
              </a:rPr>
              <a:t>10 password failed attempts per minute</a:t>
            </a:r>
            <a:endParaRPr>
              <a:solidFill>
                <a:schemeClr val="lt1"/>
              </a:solidFill>
            </a:endParaRPr>
          </a:p>
          <a:p>
            <a:pPr indent="0" lvl="0" marL="0" rtl="0" algn="l">
              <a:spcBef>
                <a:spcPts val="1200"/>
              </a:spcBef>
              <a:spcAft>
                <a:spcPts val="1200"/>
              </a:spcAft>
              <a:buNone/>
            </a:pPr>
            <a:r>
              <a:t/>
            </a:r>
            <a:endParaRPr sz="1400"/>
          </a:p>
        </p:txBody>
      </p:sp>
      <p:sp>
        <p:nvSpPr>
          <p:cNvPr id="332" name="Google Shape;332;p38"/>
          <p:cNvSpPr txBox="1"/>
          <p:nvPr>
            <p:ph idx="3" type="subTitle"/>
          </p:nvPr>
        </p:nvSpPr>
        <p:spPr>
          <a:xfrm>
            <a:off x="4466800" y="1604700"/>
            <a:ext cx="4298400" cy="3301800"/>
          </a:xfrm>
          <a:prstGeom prst="rect">
            <a:avLst/>
          </a:prstGeom>
        </p:spPr>
        <p:txBody>
          <a:bodyPr anchorCtr="0" anchor="t" bIns="0" lIns="457200" spcFirstLastPara="1" rIns="457200" wrap="square" tIns="0">
            <a:normAutofit/>
          </a:bodyPr>
          <a:lstStyle/>
          <a:p>
            <a:pPr indent="0" lvl="0" marL="0" rtl="0" algn="l">
              <a:spcBef>
                <a:spcPts val="0"/>
              </a:spcBef>
              <a:spcAft>
                <a:spcPts val="0"/>
              </a:spcAft>
              <a:buNone/>
            </a:pPr>
            <a:r>
              <a:rPr lang="en" sz="1400"/>
              <a:t>What configuration can be set on the host to block brute force attacks?</a:t>
            </a:r>
            <a:endParaRPr sz="1400"/>
          </a:p>
          <a:p>
            <a:pPr indent="0" lvl="0" marL="0" rtl="0" algn="l">
              <a:spcBef>
                <a:spcPts val="1200"/>
              </a:spcBef>
              <a:spcAft>
                <a:spcPts val="0"/>
              </a:spcAft>
              <a:buNone/>
            </a:pPr>
            <a:r>
              <a:rPr lang="en">
                <a:solidFill>
                  <a:schemeClr val="lt1"/>
                </a:solidFill>
              </a:rPr>
              <a:t>Block IP address when requests go</a:t>
            </a:r>
            <a:endParaRPr>
              <a:solidFill>
                <a:schemeClr val="lt1"/>
              </a:solidFill>
            </a:endParaRPr>
          </a:p>
          <a:p>
            <a:pPr indent="0" lvl="0" marL="0" rtl="0" algn="l">
              <a:spcBef>
                <a:spcPts val="0"/>
              </a:spcBef>
              <a:spcAft>
                <a:spcPts val="0"/>
              </a:spcAft>
              <a:buNone/>
            </a:pPr>
            <a:r>
              <a:rPr lang="en">
                <a:solidFill>
                  <a:schemeClr val="lt1"/>
                </a:solidFill>
              </a:rPr>
              <a:t>over threshold</a:t>
            </a:r>
            <a:endParaRPr>
              <a:solidFill>
                <a:schemeClr val="lt1"/>
              </a:solidFill>
            </a:endParaRPr>
          </a:p>
          <a:p>
            <a:pPr indent="0" lvl="0" marL="0" rtl="0" algn="l">
              <a:spcBef>
                <a:spcPts val="0"/>
              </a:spcBef>
              <a:spcAft>
                <a:spcPts val="0"/>
              </a:spcAft>
              <a:buNone/>
            </a:pPr>
            <a:r>
              <a:t/>
            </a:r>
            <a:endParaRPr sz="1400"/>
          </a:p>
          <a:p>
            <a:pPr indent="0" lvl="0" marL="0" rtl="0" algn="l">
              <a:spcBef>
                <a:spcPts val="1200"/>
              </a:spcBef>
              <a:spcAft>
                <a:spcPts val="0"/>
              </a:spcAft>
              <a:buClr>
                <a:schemeClr val="dk1"/>
              </a:buClr>
              <a:buSzPts val="1100"/>
              <a:buFont typeface="Arial"/>
              <a:buNone/>
            </a:pPr>
            <a:r>
              <a:rPr lang="en" sz="1400"/>
              <a:t>Describe the solution. If possible, provide the required command line(s). </a:t>
            </a:r>
            <a:endParaRPr sz="1400"/>
          </a:p>
          <a:p>
            <a:pPr indent="0" lvl="0" marL="0" rtl="0" algn="l">
              <a:spcBef>
                <a:spcPts val="1200"/>
              </a:spcBef>
              <a:spcAft>
                <a:spcPts val="0"/>
              </a:spcAft>
              <a:buNone/>
            </a:pPr>
            <a:r>
              <a:rPr lang="en">
                <a:solidFill>
                  <a:schemeClr val="lt1"/>
                </a:solidFill>
              </a:rPr>
              <a:t>Passwords should be strong. Also, MFA is always </a:t>
            </a:r>
            <a:r>
              <a:rPr lang="en">
                <a:solidFill>
                  <a:schemeClr val="lt1"/>
                </a:solidFill>
              </a:rPr>
              <a:t>beneficial</a:t>
            </a:r>
            <a:r>
              <a:rPr lang="en">
                <a:solidFill>
                  <a:schemeClr val="lt1"/>
                </a:solidFill>
              </a:rPr>
              <a:t> </a:t>
            </a:r>
            <a:endParaRPr>
              <a:solidFill>
                <a:schemeClr val="lt1"/>
              </a:solidFill>
            </a:endParaRPr>
          </a:p>
          <a:p>
            <a:pPr indent="0" lvl="0" marL="0" rtl="0" algn="l">
              <a:spcBef>
                <a:spcPts val="0"/>
              </a:spcBef>
              <a:spcAft>
                <a:spcPts val="0"/>
              </a:spcAft>
              <a:buClr>
                <a:schemeClr val="dk1"/>
              </a:buClr>
              <a:buSzPts val="1100"/>
              <a:buFont typeface="Arial"/>
              <a:buNone/>
            </a:pPr>
            <a:r>
              <a:t/>
            </a:r>
            <a:endParaRPr sz="1400"/>
          </a:p>
          <a:p>
            <a:pPr indent="0" lvl="0" marL="0" rtl="0" algn="l">
              <a:spcBef>
                <a:spcPts val="1200"/>
              </a:spcBef>
              <a:spcAft>
                <a:spcPts val="1200"/>
              </a:spcAft>
              <a:buNone/>
            </a:pPr>
            <a:r>
              <a:t/>
            </a:r>
            <a:endParaRPr sz="14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39"/>
          <p:cNvSpPr txBox="1"/>
          <p:nvPr>
            <p:ph type="title"/>
          </p:nvPr>
        </p:nvSpPr>
        <p:spPr>
          <a:xfrm>
            <a:off x="-12300" y="0"/>
            <a:ext cx="9168600" cy="533700"/>
          </a:xfrm>
          <a:prstGeom prst="rect">
            <a:avLst/>
          </a:prstGeom>
        </p:spPr>
        <p:txBody>
          <a:bodyPr anchorCtr="0" anchor="t" bIns="91425" lIns="457200" spcFirstLastPara="1" rIns="274300" wrap="square" tIns="182875">
            <a:normAutofit fontScale="90000"/>
          </a:bodyPr>
          <a:lstStyle/>
          <a:p>
            <a:pPr indent="0" lvl="0" marL="0" rtl="0" algn="l">
              <a:spcBef>
                <a:spcPts val="0"/>
              </a:spcBef>
              <a:spcAft>
                <a:spcPts val="0"/>
              </a:spcAft>
              <a:buNone/>
            </a:pPr>
            <a:r>
              <a:rPr lang="en"/>
              <a:t>Mitigation: Detecting</a:t>
            </a:r>
            <a:r>
              <a:rPr lang="en"/>
              <a:t> the WebDAV Connection</a:t>
            </a:r>
            <a:endParaRPr/>
          </a:p>
        </p:txBody>
      </p:sp>
      <p:sp>
        <p:nvSpPr>
          <p:cNvPr id="338" name="Google Shape;338;p39"/>
          <p:cNvSpPr txBox="1"/>
          <p:nvPr>
            <p:ph idx="1" type="subTitle"/>
          </p:nvPr>
        </p:nvSpPr>
        <p:spPr>
          <a:xfrm>
            <a:off x="-12300" y="4916650"/>
            <a:ext cx="7971900" cy="226800"/>
          </a:xfrm>
          <a:prstGeom prst="rect">
            <a:avLst/>
          </a:prstGeom>
        </p:spPr>
        <p:txBody>
          <a:bodyPr anchorCtr="0" anchor="t" bIns="0" lIns="274300" spcFirstLastPara="1" rIns="0" wrap="square" tIns="45700">
            <a:normAutofit/>
          </a:bodyPr>
          <a:lstStyle/>
          <a:p>
            <a:pPr indent="0" lvl="0" marL="0" rtl="0" algn="l">
              <a:spcBef>
                <a:spcPts val="0"/>
              </a:spcBef>
              <a:spcAft>
                <a:spcPts val="1200"/>
              </a:spcAft>
              <a:buNone/>
            </a:pPr>
            <a:r>
              <a:t/>
            </a:r>
            <a:endParaRPr/>
          </a:p>
        </p:txBody>
      </p:sp>
      <p:sp>
        <p:nvSpPr>
          <p:cNvPr id="339" name="Google Shape;339;p39"/>
          <p:cNvSpPr txBox="1"/>
          <p:nvPr>
            <p:ph idx="2" type="subTitle"/>
          </p:nvPr>
        </p:nvSpPr>
        <p:spPr>
          <a:xfrm>
            <a:off x="-12300" y="1602450"/>
            <a:ext cx="4298400" cy="3301800"/>
          </a:xfrm>
          <a:prstGeom prst="rect">
            <a:avLst/>
          </a:prstGeom>
        </p:spPr>
        <p:txBody>
          <a:bodyPr anchorCtr="0" anchor="t" bIns="0" lIns="457200" spcFirstLastPara="1" rIns="457200" wrap="square" tIns="0">
            <a:normAutofit/>
          </a:bodyPr>
          <a:lstStyle/>
          <a:p>
            <a:pPr indent="0" lvl="0" marL="0" rtl="0" algn="l">
              <a:spcBef>
                <a:spcPts val="0"/>
              </a:spcBef>
              <a:spcAft>
                <a:spcPts val="0"/>
              </a:spcAft>
              <a:buNone/>
            </a:pPr>
            <a:r>
              <a:rPr lang="en" sz="1400"/>
              <a:t>What kind of alarm can be set to detect future access to this directory?</a:t>
            </a:r>
            <a:endParaRPr sz="1400"/>
          </a:p>
          <a:p>
            <a:pPr indent="0" lvl="0" marL="0" rtl="0" algn="l">
              <a:spcBef>
                <a:spcPts val="1200"/>
              </a:spcBef>
              <a:spcAft>
                <a:spcPts val="0"/>
              </a:spcAft>
              <a:buNone/>
            </a:pPr>
            <a:r>
              <a:rPr lang="en">
                <a:solidFill>
                  <a:schemeClr val="lt1"/>
                </a:solidFill>
              </a:rPr>
              <a:t>Any unauthorized access to this folder with unfamiliar values such as: source ip, ports, etc. will trigger an alert</a:t>
            </a:r>
            <a:endParaRPr>
              <a:solidFill>
                <a:schemeClr val="lt1"/>
              </a:solidFill>
            </a:endParaRPr>
          </a:p>
          <a:p>
            <a:pPr indent="0" lvl="0" marL="0" rtl="0" algn="l">
              <a:spcBef>
                <a:spcPts val="0"/>
              </a:spcBef>
              <a:spcAft>
                <a:spcPts val="0"/>
              </a:spcAft>
              <a:buNone/>
            </a:pPr>
            <a:r>
              <a:t/>
            </a:r>
            <a:endParaRPr sz="1400"/>
          </a:p>
          <a:p>
            <a:pPr indent="0" lvl="0" marL="0" rtl="0" algn="l">
              <a:spcBef>
                <a:spcPts val="1200"/>
              </a:spcBef>
              <a:spcAft>
                <a:spcPts val="0"/>
              </a:spcAft>
              <a:buClr>
                <a:schemeClr val="dk1"/>
              </a:buClr>
              <a:buSzPts val="1100"/>
              <a:buFont typeface="Arial"/>
              <a:buNone/>
            </a:pPr>
            <a:r>
              <a:rPr lang="en" sz="1400"/>
              <a:t>What threshold would you set to activate this alarm?</a:t>
            </a:r>
            <a:endParaRPr sz="1400"/>
          </a:p>
          <a:p>
            <a:pPr indent="0" lvl="0" marL="0" rtl="0" algn="l">
              <a:spcBef>
                <a:spcPts val="1200"/>
              </a:spcBef>
              <a:spcAft>
                <a:spcPts val="0"/>
              </a:spcAft>
              <a:buClr>
                <a:schemeClr val="dk1"/>
              </a:buClr>
              <a:buSzPts val="1100"/>
              <a:buFont typeface="Arial"/>
              <a:buNone/>
            </a:pPr>
            <a:r>
              <a:rPr lang="en">
                <a:solidFill>
                  <a:schemeClr val="lt1"/>
                </a:solidFill>
              </a:rPr>
              <a:t>1 </a:t>
            </a:r>
            <a:r>
              <a:rPr lang="en">
                <a:solidFill>
                  <a:schemeClr val="lt1"/>
                </a:solidFill>
              </a:rPr>
              <a:t>attempt could trigger this alert </a:t>
            </a:r>
            <a:endParaRPr>
              <a:solidFill>
                <a:schemeClr val="lt1"/>
              </a:solidFill>
            </a:endParaRPr>
          </a:p>
          <a:p>
            <a:pPr indent="0" lvl="0" marL="0" rtl="0" algn="l">
              <a:spcBef>
                <a:spcPts val="1200"/>
              </a:spcBef>
              <a:spcAft>
                <a:spcPts val="0"/>
              </a:spcAft>
              <a:buClr>
                <a:schemeClr val="dk1"/>
              </a:buClr>
              <a:buSzPts val="1100"/>
              <a:buFont typeface="Arial"/>
              <a:buNone/>
            </a:pPr>
            <a:r>
              <a:t/>
            </a:r>
            <a:endParaRPr sz="1400"/>
          </a:p>
          <a:p>
            <a:pPr indent="0" lvl="0" marL="0" rtl="0" algn="l">
              <a:spcBef>
                <a:spcPts val="1200"/>
              </a:spcBef>
              <a:spcAft>
                <a:spcPts val="1200"/>
              </a:spcAft>
              <a:buNone/>
            </a:pPr>
            <a:r>
              <a:t/>
            </a:r>
            <a:endParaRPr sz="1400"/>
          </a:p>
        </p:txBody>
      </p:sp>
      <p:sp>
        <p:nvSpPr>
          <p:cNvPr id="340" name="Google Shape;340;p39"/>
          <p:cNvSpPr txBox="1"/>
          <p:nvPr>
            <p:ph idx="3" type="subTitle"/>
          </p:nvPr>
        </p:nvSpPr>
        <p:spPr>
          <a:xfrm>
            <a:off x="4466800" y="1604700"/>
            <a:ext cx="4298400" cy="3301800"/>
          </a:xfrm>
          <a:prstGeom prst="rect">
            <a:avLst/>
          </a:prstGeom>
        </p:spPr>
        <p:txBody>
          <a:bodyPr anchorCtr="0" anchor="t" bIns="0" lIns="457200" spcFirstLastPara="1" rIns="457200" wrap="square" tIns="0">
            <a:normAutofit/>
          </a:bodyPr>
          <a:lstStyle/>
          <a:p>
            <a:pPr indent="0" lvl="0" marL="0" rtl="0" algn="l">
              <a:spcBef>
                <a:spcPts val="0"/>
              </a:spcBef>
              <a:spcAft>
                <a:spcPts val="0"/>
              </a:spcAft>
              <a:buNone/>
            </a:pPr>
            <a:r>
              <a:rPr lang="en" sz="1400"/>
              <a:t>What configuration can be set on the host to control access?</a:t>
            </a:r>
            <a:endParaRPr sz="1400"/>
          </a:p>
          <a:p>
            <a:pPr indent="0" lvl="0" marL="0" rtl="0" algn="l">
              <a:spcBef>
                <a:spcPts val="1200"/>
              </a:spcBef>
              <a:spcAft>
                <a:spcPts val="0"/>
              </a:spcAft>
              <a:buNone/>
            </a:pPr>
            <a:r>
              <a:rPr lang="en">
                <a:solidFill>
                  <a:schemeClr val="lt1"/>
                </a:solidFill>
              </a:rPr>
              <a:t>Allow only internal network to upload</a:t>
            </a:r>
            <a:endParaRPr>
              <a:solidFill>
                <a:schemeClr val="lt1"/>
              </a:solidFill>
            </a:endParaRPr>
          </a:p>
          <a:p>
            <a:pPr indent="0" lvl="0" marL="0" rtl="0" algn="l">
              <a:spcBef>
                <a:spcPts val="0"/>
              </a:spcBef>
              <a:spcAft>
                <a:spcPts val="0"/>
              </a:spcAft>
              <a:buNone/>
            </a:pPr>
            <a:r>
              <a:rPr lang="en">
                <a:solidFill>
                  <a:schemeClr val="lt1"/>
                </a:solidFill>
              </a:rPr>
              <a:t>files and documents</a:t>
            </a:r>
            <a:endParaRPr>
              <a:solidFill>
                <a:schemeClr val="lt1"/>
              </a:solidFill>
            </a:endParaRPr>
          </a:p>
          <a:p>
            <a:pPr indent="0" lvl="0" marL="0" rtl="0" algn="l">
              <a:spcBef>
                <a:spcPts val="0"/>
              </a:spcBef>
              <a:spcAft>
                <a:spcPts val="0"/>
              </a:spcAft>
              <a:buClr>
                <a:schemeClr val="dk1"/>
              </a:buClr>
              <a:buSzPts val="1100"/>
              <a:buFont typeface="Arial"/>
              <a:buNone/>
            </a:pPr>
            <a:r>
              <a:t/>
            </a:r>
            <a:endParaRPr sz="1400"/>
          </a:p>
          <a:p>
            <a:pPr indent="0" lvl="0" marL="0" rtl="0" algn="l">
              <a:spcBef>
                <a:spcPts val="1200"/>
              </a:spcBef>
              <a:spcAft>
                <a:spcPts val="0"/>
              </a:spcAft>
              <a:buClr>
                <a:schemeClr val="dk1"/>
              </a:buClr>
              <a:buSzPts val="1100"/>
              <a:buFont typeface="Arial"/>
              <a:buNone/>
            </a:pPr>
            <a:r>
              <a:rPr lang="en" sz="1400"/>
              <a:t>Describe the solution. If possible, provide the required command line(s). </a:t>
            </a:r>
            <a:endParaRPr sz="1400"/>
          </a:p>
          <a:p>
            <a:pPr indent="0" lvl="0" marL="0" rtl="0" algn="l">
              <a:spcBef>
                <a:spcPts val="1200"/>
              </a:spcBef>
              <a:spcAft>
                <a:spcPts val="0"/>
              </a:spcAft>
              <a:buNone/>
            </a:pPr>
            <a:r>
              <a:rPr lang="en">
                <a:solidFill>
                  <a:schemeClr val="lt1"/>
                </a:solidFill>
              </a:rPr>
              <a:t>Whitelist ports, machines and domains. Uploads/downloads for users can possibly be limited. Only Admin can perform upload/download privileges.</a:t>
            </a:r>
            <a:endParaRPr>
              <a:solidFill>
                <a:schemeClr val="lt1"/>
              </a:solidFill>
            </a:endParaRPr>
          </a:p>
          <a:p>
            <a:pPr indent="0" lvl="0" marL="0" rtl="0" algn="l">
              <a:spcBef>
                <a:spcPts val="0"/>
              </a:spcBef>
              <a:spcAft>
                <a:spcPts val="1200"/>
              </a:spcAft>
              <a:buNone/>
            </a:pPr>
            <a:r>
              <a:t/>
            </a:r>
            <a:endParaRPr sz="14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40"/>
          <p:cNvSpPr txBox="1"/>
          <p:nvPr>
            <p:ph type="title"/>
          </p:nvPr>
        </p:nvSpPr>
        <p:spPr>
          <a:xfrm>
            <a:off x="-12300" y="0"/>
            <a:ext cx="9168600" cy="533700"/>
          </a:xfrm>
          <a:prstGeom prst="rect">
            <a:avLst/>
          </a:prstGeom>
        </p:spPr>
        <p:txBody>
          <a:bodyPr anchorCtr="0" anchor="t" bIns="91425" lIns="457200" spcFirstLastPara="1" rIns="274300" wrap="square" tIns="182875">
            <a:normAutofit fontScale="90000"/>
          </a:bodyPr>
          <a:lstStyle/>
          <a:p>
            <a:pPr indent="0" lvl="0" marL="0" rtl="0" algn="l">
              <a:spcBef>
                <a:spcPts val="0"/>
              </a:spcBef>
              <a:spcAft>
                <a:spcPts val="0"/>
              </a:spcAft>
              <a:buNone/>
            </a:pPr>
            <a:r>
              <a:rPr lang="en"/>
              <a:t>Mitigation: Identifying Reverse Shell Uploads</a:t>
            </a:r>
            <a:endParaRPr/>
          </a:p>
        </p:txBody>
      </p:sp>
      <p:sp>
        <p:nvSpPr>
          <p:cNvPr id="346" name="Google Shape;346;p40"/>
          <p:cNvSpPr txBox="1"/>
          <p:nvPr>
            <p:ph idx="1" type="subTitle"/>
          </p:nvPr>
        </p:nvSpPr>
        <p:spPr>
          <a:xfrm>
            <a:off x="-12300" y="4916650"/>
            <a:ext cx="7971900" cy="226800"/>
          </a:xfrm>
          <a:prstGeom prst="rect">
            <a:avLst/>
          </a:prstGeom>
        </p:spPr>
        <p:txBody>
          <a:bodyPr anchorCtr="0" anchor="t" bIns="0" lIns="274300" spcFirstLastPara="1" rIns="0" wrap="square" tIns="45700">
            <a:normAutofit/>
          </a:bodyPr>
          <a:lstStyle/>
          <a:p>
            <a:pPr indent="0" lvl="0" marL="0" rtl="0" algn="l">
              <a:spcBef>
                <a:spcPts val="0"/>
              </a:spcBef>
              <a:spcAft>
                <a:spcPts val="1200"/>
              </a:spcAft>
              <a:buNone/>
            </a:pPr>
            <a:r>
              <a:t/>
            </a:r>
            <a:endParaRPr/>
          </a:p>
        </p:txBody>
      </p:sp>
      <p:sp>
        <p:nvSpPr>
          <p:cNvPr id="347" name="Google Shape;347;p40"/>
          <p:cNvSpPr txBox="1"/>
          <p:nvPr>
            <p:ph idx="2" type="subTitle"/>
          </p:nvPr>
        </p:nvSpPr>
        <p:spPr>
          <a:xfrm>
            <a:off x="-12300" y="1602450"/>
            <a:ext cx="4298400" cy="3301800"/>
          </a:xfrm>
          <a:prstGeom prst="rect">
            <a:avLst/>
          </a:prstGeom>
        </p:spPr>
        <p:txBody>
          <a:bodyPr anchorCtr="0" anchor="t" bIns="0" lIns="457200" spcFirstLastPara="1" rIns="457200" wrap="square" tIns="0">
            <a:normAutofit fontScale="62500" lnSpcReduction="10000"/>
          </a:bodyPr>
          <a:lstStyle/>
          <a:p>
            <a:pPr indent="0" lvl="0" marL="0" rtl="0" algn="l">
              <a:spcBef>
                <a:spcPts val="0"/>
              </a:spcBef>
              <a:spcAft>
                <a:spcPts val="0"/>
              </a:spcAft>
              <a:buNone/>
            </a:pPr>
            <a:r>
              <a:rPr lang="en" sz="1678"/>
              <a:t>What kind of alarm can be set to detect future file uploads?</a:t>
            </a:r>
            <a:endParaRPr sz="1678"/>
          </a:p>
          <a:p>
            <a:pPr indent="0" lvl="0" marL="0" rtl="0" algn="l">
              <a:spcBef>
                <a:spcPts val="1200"/>
              </a:spcBef>
              <a:spcAft>
                <a:spcPts val="0"/>
              </a:spcAft>
              <a:buNone/>
            </a:pPr>
            <a:r>
              <a:rPr lang="en" sz="1735">
                <a:solidFill>
                  <a:schemeClr val="lt1"/>
                </a:solidFill>
              </a:rPr>
              <a:t>An alarm can be set to detect large file uploads</a:t>
            </a:r>
            <a:endParaRPr sz="1735">
              <a:solidFill>
                <a:schemeClr val="lt1"/>
              </a:solidFill>
            </a:endParaRPr>
          </a:p>
          <a:p>
            <a:pPr indent="0" lvl="0" marL="0" rtl="0" algn="l">
              <a:spcBef>
                <a:spcPts val="0"/>
              </a:spcBef>
              <a:spcAft>
                <a:spcPts val="0"/>
              </a:spcAft>
              <a:buNone/>
            </a:pPr>
            <a:r>
              <a:rPr lang="en" sz="1735">
                <a:solidFill>
                  <a:schemeClr val="lt1"/>
                </a:solidFill>
              </a:rPr>
              <a:t>from restricted ports, machines or workgroups. Also, be alerted if any file has suspicious code and file extensions.</a:t>
            </a:r>
            <a:endParaRPr sz="1735">
              <a:solidFill>
                <a:schemeClr val="lt1"/>
              </a:solidFill>
            </a:endParaRPr>
          </a:p>
          <a:p>
            <a:pPr indent="0" lvl="0" marL="0" rtl="0" algn="l">
              <a:spcBef>
                <a:spcPts val="0"/>
              </a:spcBef>
              <a:spcAft>
                <a:spcPts val="0"/>
              </a:spcAft>
              <a:buNone/>
            </a:pPr>
            <a:r>
              <a:t/>
            </a:r>
            <a:endParaRPr sz="1735">
              <a:solidFill>
                <a:schemeClr val="lt1"/>
              </a:solidFill>
            </a:endParaRPr>
          </a:p>
          <a:p>
            <a:pPr indent="0" lvl="0" marL="0" rtl="0" algn="l">
              <a:spcBef>
                <a:spcPts val="0"/>
              </a:spcBef>
              <a:spcAft>
                <a:spcPts val="0"/>
              </a:spcAft>
              <a:buClr>
                <a:schemeClr val="dk1"/>
              </a:buClr>
              <a:buSzPct val="78571"/>
              <a:buFont typeface="Arial"/>
              <a:buNone/>
            </a:pPr>
            <a:r>
              <a:t/>
            </a:r>
            <a:endParaRPr sz="1400"/>
          </a:p>
          <a:p>
            <a:pPr indent="0" lvl="0" marL="0" rtl="0" algn="l">
              <a:spcBef>
                <a:spcPts val="1200"/>
              </a:spcBef>
              <a:spcAft>
                <a:spcPts val="0"/>
              </a:spcAft>
              <a:buClr>
                <a:schemeClr val="dk1"/>
              </a:buClr>
              <a:buSzPct val="62751"/>
              <a:buFont typeface="Arial"/>
              <a:buNone/>
            </a:pPr>
            <a:r>
              <a:rPr lang="en" sz="1752"/>
              <a:t>What threshold would you set to activate this alarm?</a:t>
            </a:r>
            <a:endParaRPr sz="1752"/>
          </a:p>
          <a:p>
            <a:pPr indent="0" lvl="0" marL="0" rtl="0" algn="l">
              <a:spcBef>
                <a:spcPts val="1200"/>
              </a:spcBef>
              <a:spcAft>
                <a:spcPts val="0"/>
              </a:spcAft>
              <a:buClr>
                <a:schemeClr val="dk1"/>
              </a:buClr>
              <a:buSzPct val="62751"/>
              <a:buFont typeface="Arial"/>
              <a:buNone/>
            </a:pPr>
            <a:r>
              <a:rPr lang="en" sz="1752">
                <a:solidFill>
                  <a:schemeClr val="lt1"/>
                </a:solidFill>
              </a:rPr>
              <a:t>Once unrecognized</a:t>
            </a:r>
            <a:endParaRPr sz="1752">
              <a:solidFill>
                <a:schemeClr val="lt1"/>
              </a:solidFill>
            </a:endParaRPr>
          </a:p>
          <a:p>
            <a:pPr indent="0" lvl="0" marL="0" rtl="0" algn="l">
              <a:spcBef>
                <a:spcPts val="0"/>
              </a:spcBef>
              <a:spcAft>
                <a:spcPts val="0"/>
              </a:spcAft>
              <a:buClr>
                <a:schemeClr val="dk1"/>
              </a:buClr>
              <a:buSzPct val="62751"/>
              <a:buFont typeface="Arial"/>
              <a:buNone/>
            </a:pPr>
            <a:r>
              <a:rPr lang="en" sz="1752">
                <a:solidFill>
                  <a:schemeClr val="lt1"/>
                </a:solidFill>
              </a:rPr>
              <a:t>port or machine tries to communicate</a:t>
            </a:r>
            <a:endParaRPr sz="1752">
              <a:solidFill>
                <a:schemeClr val="lt1"/>
              </a:solidFill>
            </a:endParaRPr>
          </a:p>
          <a:p>
            <a:pPr indent="0" lvl="0" marL="0" rtl="0" algn="l">
              <a:spcBef>
                <a:spcPts val="0"/>
              </a:spcBef>
              <a:spcAft>
                <a:spcPts val="0"/>
              </a:spcAft>
              <a:buClr>
                <a:schemeClr val="dk1"/>
              </a:buClr>
              <a:buSzPct val="62751"/>
              <a:buFont typeface="Arial"/>
              <a:buNone/>
            </a:pPr>
            <a:r>
              <a:rPr lang="en" sz="1752">
                <a:solidFill>
                  <a:schemeClr val="lt1"/>
                </a:solidFill>
              </a:rPr>
              <a:t>repeatedly. Set upload limits for workgroups</a:t>
            </a:r>
            <a:endParaRPr sz="1752">
              <a:solidFill>
                <a:schemeClr val="lt1"/>
              </a:solidFill>
            </a:endParaRPr>
          </a:p>
          <a:p>
            <a:pPr indent="0" lvl="0" marL="0" rtl="0" algn="l">
              <a:spcBef>
                <a:spcPts val="0"/>
              </a:spcBef>
              <a:spcAft>
                <a:spcPts val="0"/>
              </a:spcAft>
              <a:buClr>
                <a:schemeClr val="dk1"/>
              </a:buClr>
              <a:buSzPct val="62751"/>
              <a:buFont typeface="Arial"/>
              <a:buNone/>
            </a:pPr>
            <a:r>
              <a:rPr lang="en" sz="1752">
                <a:solidFill>
                  <a:schemeClr val="lt1"/>
                </a:solidFill>
              </a:rPr>
              <a:t>and set an alarm if the threshold is exceeded.</a:t>
            </a:r>
            <a:endParaRPr sz="1752">
              <a:solidFill>
                <a:schemeClr val="lt1"/>
              </a:solidFill>
            </a:endParaRPr>
          </a:p>
          <a:p>
            <a:pPr indent="0" lvl="0" marL="0" rtl="0" algn="l">
              <a:spcBef>
                <a:spcPts val="0"/>
              </a:spcBef>
              <a:spcAft>
                <a:spcPts val="0"/>
              </a:spcAft>
              <a:buClr>
                <a:schemeClr val="dk1"/>
              </a:buClr>
              <a:buSzPct val="78571"/>
              <a:buFont typeface="Arial"/>
              <a:buNone/>
            </a:pPr>
            <a:r>
              <a:t/>
            </a:r>
            <a:endParaRPr sz="1400"/>
          </a:p>
          <a:p>
            <a:pPr indent="0" lvl="0" marL="0" rtl="0" algn="l">
              <a:spcBef>
                <a:spcPts val="1200"/>
              </a:spcBef>
              <a:spcAft>
                <a:spcPts val="1200"/>
              </a:spcAft>
              <a:buNone/>
            </a:pPr>
            <a:r>
              <a:t/>
            </a:r>
            <a:endParaRPr sz="1400"/>
          </a:p>
        </p:txBody>
      </p:sp>
      <p:sp>
        <p:nvSpPr>
          <p:cNvPr id="348" name="Google Shape;348;p40"/>
          <p:cNvSpPr txBox="1"/>
          <p:nvPr>
            <p:ph idx="3" type="subTitle"/>
          </p:nvPr>
        </p:nvSpPr>
        <p:spPr>
          <a:xfrm>
            <a:off x="4466800" y="1604700"/>
            <a:ext cx="4298400" cy="3301800"/>
          </a:xfrm>
          <a:prstGeom prst="rect">
            <a:avLst/>
          </a:prstGeom>
        </p:spPr>
        <p:txBody>
          <a:bodyPr anchorCtr="0" anchor="t" bIns="0" lIns="457200" spcFirstLastPara="1" rIns="457200" wrap="square" tIns="0">
            <a:normAutofit/>
          </a:bodyPr>
          <a:lstStyle/>
          <a:p>
            <a:pPr indent="0" lvl="0" marL="0" rtl="0" algn="l">
              <a:spcBef>
                <a:spcPts val="0"/>
              </a:spcBef>
              <a:spcAft>
                <a:spcPts val="0"/>
              </a:spcAft>
              <a:buNone/>
            </a:pPr>
            <a:r>
              <a:rPr lang="en" sz="1443"/>
              <a:t>What configuration can be set on the host to block file uploads?</a:t>
            </a:r>
            <a:endParaRPr sz="1443"/>
          </a:p>
          <a:p>
            <a:pPr indent="0" lvl="0" marL="0" rtl="0" algn="l">
              <a:spcBef>
                <a:spcPts val="1200"/>
              </a:spcBef>
              <a:spcAft>
                <a:spcPts val="0"/>
              </a:spcAft>
              <a:buNone/>
            </a:pPr>
            <a:r>
              <a:rPr lang="en">
                <a:solidFill>
                  <a:schemeClr val="lt1"/>
                </a:solidFill>
              </a:rPr>
              <a:t>This web server should only be allowed to</a:t>
            </a:r>
            <a:endParaRPr>
              <a:solidFill>
                <a:schemeClr val="lt1"/>
              </a:solidFill>
            </a:endParaRPr>
          </a:p>
          <a:p>
            <a:pPr indent="0" lvl="0" marL="0" rtl="0" algn="l">
              <a:spcBef>
                <a:spcPts val="0"/>
              </a:spcBef>
              <a:spcAft>
                <a:spcPts val="0"/>
              </a:spcAft>
              <a:buNone/>
            </a:pPr>
            <a:r>
              <a:rPr lang="en">
                <a:solidFill>
                  <a:schemeClr val="lt1"/>
                </a:solidFill>
              </a:rPr>
              <a:t>communicate with certain ports and specific machines. Any other ports and machines can be restricted.</a:t>
            </a:r>
            <a:endParaRPr>
              <a:solidFill>
                <a:schemeClr val="lt1"/>
              </a:solidFill>
            </a:endParaRPr>
          </a:p>
          <a:p>
            <a:pPr indent="0" lvl="0" marL="0" rtl="0" algn="l">
              <a:spcBef>
                <a:spcPts val="0"/>
              </a:spcBef>
              <a:spcAft>
                <a:spcPts val="0"/>
              </a:spcAft>
              <a:buNone/>
            </a:pPr>
            <a:r>
              <a:t/>
            </a:r>
            <a:endParaRPr sz="1400"/>
          </a:p>
          <a:p>
            <a:pPr indent="0" lvl="0" marL="0" rtl="0" algn="l">
              <a:spcBef>
                <a:spcPts val="1200"/>
              </a:spcBef>
              <a:spcAft>
                <a:spcPts val="0"/>
              </a:spcAft>
              <a:buClr>
                <a:schemeClr val="dk1"/>
              </a:buClr>
              <a:buSzPts val="1100"/>
              <a:buFont typeface="Arial"/>
              <a:buNone/>
            </a:pPr>
            <a:r>
              <a:rPr lang="en" sz="1400"/>
              <a:t>Describe the solution. If possible, provide the required command line. </a:t>
            </a:r>
            <a:endParaRPr sz="1400"/>
          </a:p>
          <a:p>
            <a:pPr indent="0" lvl="0" marL="0" rtl="0" algn="l">
              <a:spcBef>
                <a:spcPts val="1200"/>
              </a:spcBef>
              <a:spcAft>
                <a:spcPts val="0"/>
              </a:spcAft>
              <a:buClr>
                <a:schemeClr val="dk1"/>
              </a:buClr>
              <a:buSzPts val="1100"/>
              <a:buFont typeface="Arial"/>
              <a:buNone/>
            </a:pPr>
            <a:r>
              <a:rPr lang="en" sz="1300">
                <a:solidFill>
                  <a:schemeClr val="lt1"/>
                </a:solidFill>
              </a:rPr>
              <a:t>Limit the type of files available for upload </a:t>
            </a:r>
            <a:endParaRPr sz="1300">
              <a:solidFill>
                <a:schemeClr val="lt1"/>
              </a:solidFill>
            </a:endParaRPr>
          </a:p>
          <a:p>
            <a:pPr indent="0" lvl="0" marL="0" rtl="0" algn="l">
              <a:spcBef>
                <a:spcPts val="1200"/>
              </a:spcBef>
              <a:spcAft>
                <a:spcPts val="1200"/>
              </a:spcAft>
              <a:buNone/>
            </a:pPr>
            <a:r>
              <a:t/>
            </a:r>
            <a:endParaRPr sz="14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1"/>
          <p:cNvSpPr txBox="1"/>
          <p:nvPr>
            <p:ph type="title"/>
          </p:nvPr>
        </p:nvSpPr>
        <p:spPr>
          <a:xfrm>
            <a:off x="274325" y="2088475"/>
            <a:ext cx="8595300" cy="7923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Network Topology </a:t>
            </a:r>
            <a:endParaRPr/>
          </a:p>
        </p:txBody>
      </p:sp>
      <p:sp>
        <p:nvSpPr>
          <p:cNvPr id="145" name="Google Shape;145;p21"/>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2"/>
          <p:cNvSpPr txBox="1"/>
          <p:nvPr>
            <p:ph idx="2" type="body"/>
          </p:nvPr>
        </p:nvSpPr>
        <p:spPr>
          <a:xfrm>
            <a:off x="115375" y="910475"/>
            <a:ext cx="6699600" cy="3897600"/>
          </a:xfrm>
          <a:prstGeom prst="rect">
            <a:avLst/>
          </a:prstGeom>
          <a:solidFill>
            <a:srgbClr val="1D8BE6">
              <a:alpha val="14530"/>
            </a:srgbClr>
          </a:solidFill>
        </p:spPr>
        <p:txBody>
          <a:bodyPr anchorCtr="0" anchor="t" bIns="914400" lIns="457200" spcFirstLastPara="1" rIns="457200" wrap="square" tIns="0">
            <a:normAutofit/>
          </a:bodyPr>
          <a:lstStyle/>
          <a:p>
            <a:pPr indent="0" lvl="0" marL="0" rtl="0" algn="l">
              <a:spcBef>
                <a:spcPts val="0"/>
              </a:spcBef>
              <a:spcAft>
                <a:spcPts val="0"/>
              </a:spcAft>
              <a:buNone/>
            </a:pPr>
            <a:r>
              <a:t/>
            </a:r>
            <a:endParaRPr/>
          </a:p>
          <a:p>
            <a:pPr indent="0" lvl="0" marL="0" rtl="0" algn="l">
              <a:spcBef>
                <a:spcPts val="800"/>
              </a:spcBef>
              <a:spcAft>
                <a:spcPts val="0"/>
              </a:spcAft>
              <a:buNone/>
            </a:pPr>
            <a:r>
              <a:t/>
            </a:r>
            <a:endParaRPr/>
          </a:p>
          <a:p>
            <a:pPr indent="0" lvl="0" marL="0" rtl="0" algn="l">
              <a:spcBef>
                <a:spcPts val="800"/>
              </a:spcBef>
              <a:spcAft>
                <a:spcPts val="0"/>
              </a:spcAft>
              <a:buNone/>
            </a:pPr>
            <a:r>
              <a:t/>
            </a:r>
            <a:endParaRPr/>
          </a:p>
          <a:p>
            <a:pPr indent="0" lvl="0" marL="0" rtl="0" algn="l">
              <a:spcBef>
                <a:spcPts val="800"/>
              </a:spcBef>
              <a:spcAft>
                <a:spcPts val="0"/>
              </a:spcAft>
              <a:buNone/>
            </a:pPr>
            <a:r>
              <a:t/>
            </a:r>
            <a:endParaRPr/>
          </a:p>
          <a:p>
            <a:pPr indent="0" lvl="0" marL="0" rtl="0" algn="l">
              <a:spcBef>
                <a:spcPts val="800"/>
              </a:spcBef>
              <a:spcAft>
                <a:spcPts val="0"/>
              </a:spcAft>
              <a:buClr>
                <a:schemeClr val="dk1"/>
              </a:buClr>
              <a:buSzPts val="1100"/>
              <a:buFont typeface="Arial"/>
              <a:buNone/>
            </a:pPr>
            <a:r>
              <a:t/>
            </a:r>
            <a:endParaRPr/>
          </a:p>
          <a:p>
            <a:pPr indent="0" lvl="0" marL="0" rtl="0" algn="l">
              <a:spcBef>
                <a:spcPts val="800"/>
              </a:spcBef>
              <a:spcAft>
                <a:spcPts val="0"/>
              </a:spcAft>
              <a:buClr>
                <a:schemeClr val="dk1"/>
              </a:buClr>
              <a:buSzPts val="1100"/>
              <a:buFont typeface="Arial"/>
              <a:buNone/>
            </a:pPr>
            <a:r>
              <a:t/>
            </a:r>
            <a:endParaRPr/>
          </a:p>
          <a:p>
            <a:pPr indent="0" lvl="0" marL="0" rtl="0" algn="l">
              <a:spcBef>
                <a:spcPts val="800"/>
              </a:spcBef>
              <a:spcAft>
                <a:spcPts val="800"/>
              </a:spcAft>
              <a:buNone/>
            </a:pPr>
            <a:r>
              <a:t/>
            </a:r>
            <a:endParaRPr/>
          </a:p>
        </p:txBody>
      </p:sp>
      <p:sp>
        <p:nvSpPr>
          <p:cNvPr id="151" name="Google Shape;151;p22"/>
          <p:cNvSpPr txBox="1"/>
          <p:nvPr>
            <p:ph type="title"/>
          </p:nvPr>
        </p:nvSpPr>
        <p:spPr>
          <a:xfrm>
            <a:off x="-12425" y="0"/>
            <a:ext cx="6699600" cy="533700"/>
          </a:xfrm>
          <a:prstGeom prst="rect">
            <a:avLst/>
          </a:prstGeom>
        </p:spPr>
        <p:txBody>
          <a:bodyPr anchorCtr="0" anchor="t" bIns="91425" lIns="457200" spcFirstLastPara="1" rIns="274300" wrap="square" tIns="182875">
            <a:normAutofit fontScale="90000"/>
          </a:bodyPr>
          <a:lstStyle/>
          <a:p>
            <a:pPr indent="0" lvl="0" marL="0" rtl="0" algn="l">
              <a:spcBef>
                <a:spcPts val="0"/>
              </a:spcBef>
              <a:spcAft>
                <a:spcPts val="0"/>
              </a:spcAft>
              <a:buNone/>
            </a:pPr>
            <a:r>
              <a:rPr lang="en"/>
              <a:t>Network Topology</a:t>
            </a:r>
            <a:endParaRPr/>
          </a:p>
        </p:txBody>
      </p:sp>
      <p:sp>
        <p:nvSpPr>
          <p:cNvPr id="152" name="Google Shape;152;p22"/>
          <p:cNvSpPr txBox="1"/>
          <p:nvPr>
            <p:ph idx="4" type="subTitle"/>
          </p:nvPr>
        </p:nvSpPr>
        <p:spPr>
          <a:xfrm>
            <a:off x="-12300" y="4916650"/>
            <a:ext cx="7971900" cy="226800"/>
          </a:xfrm>
          <a:prstGeom prst="rect">
            <a:avLst/>
          </a:prstGeom>
        </p:spPr>
        <p:txBody>
          <a:bodyPr anchorCtr="0" anchor="t" bIns="0" lIns="274300" spcFirstLastPara="1" rIns="0" wrap="square" tIns="45700">
            <a:normAutofit/>
          </a:bodyPr>
          <a:lstStyle/>
          <a:p>
            <a:pPr indent="0" lvl="0" marL="0" rtl="0" algn="l">
              <a:spcBef>
                <a:spcPts val="0"/>
              </a:spcBef>
              <a:spcAft>
                <a:spcPts val="1200"/>
              </a:spcAft>
              <a:buNone/>
            </a:pPr>
            <a:r>
              <a:t/>
            </a:r>
            <a:endParaRPr/>
          </a:p>
        </p:txBody>
      </p:sp>
      <p:pic>
        <p:nvPicPr>
          <p:cNvPr id="153" name="Google Shape;153;p22"/>
          <p:cNvPicPr preferRelativeResize="0"/>
          <p:nvPr/>
        </p:nvPicPr>
        <p:blipFill>
          <a:blip r:embed="rId3">
            <a:alphaModFix/>
          </a:blip>
          <a:stretch>
            <a:fillRect/>
          </a:stretch>
        </p:blipFill>
        <p:spPr>
          <a:xfrm>
            <a:off x="1012375" y="948050"/>
            <a:ext cx="5076900" cy="3822449"/>
          </a:xfrm>
          <a:prstGeom prst="rect">
            <a:avLst/>
          </a:prstGeom>
          <a:noFill/>
          <a:ln>
            <a:noFill/>
          </a:ln>
        </p:spPr>
      </p:pic>
      <p:sp>
        <p:nvSpPr>
          <p:cNvPr id="154" name="Google Shape;154;p22"/>
          <p:cNvSpPr txBox="1"/>
          <p:nvPr/>
        </p:nvSpPr>
        <p:spPr>
          <a:xfrm>
            <a:off x="7192550" y="1054750"/>
            <a:ext cx="1564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155" name="Google Shape;155;p22"/>
          <p:cNvSpPr txBox="1"/>
          <p:nvPr/>
        </p:nvSpPr>
        <p:spPr>
          <a:xfrm>
            <a:off x="7056300" y="910475"/>
            <a:ext cx="1814100" cy="3784800"/>
          </a:xfrm>
          <a:prstGeom prst="rect">
            <a:avLst/>
          </a:prstGeom>
          <a:noFill/>
          <a:ln cap="flat" cmpd="sng" w="9525">
            <a:solidFill>
              <a:srgbClr val="DBD9E8"/>
            </a:solidFill>
            <a:prstDash val="solid"/>
            <a:round/>
            <a:headEnd len="sm" w="sm" type="none"/>
            <a:tailEnd len="sm" w="sm" type="none"/>
          </a:ln>
        </p:spPr>
        <p:txBody>
          <a:bodyPr anchorCtr="0" anchor="t" bIns="182875" lIns="182875" spcFirstLastPara="1" rIns="182875" wrap="square" tIns="182875">
            <a:noAutofit/>
          </a:bodyPr>
          <a:lstStyle/>
          <a:p>
            <a:pPr indent="0" lvl="0" marL="0" rtl="0" algn="l">
              <a:spcBef>
                <a:spcPts val="0"/>
              </a:spcBef>
              <a:spcAft>
                <a:spcPts val="0"/>
              </a:spcAft>
              <a:buNone/>
            </a:pPr>
            <a:r>
              <a:rPr lang="en" sz="1100">
                <a:latin typeface="Roboto Black"/>
                <a:ea typeface="Roboto Black"/>
                <a:cs typeface="Roboto Black"/>
                <a:sym typeface="Roboto Black"/>
              </a:rPr>
              <a:t>Network</a:t>
            </a:r>
            <a:endParaRPr b="1" sz="1100">
              <a:latin typeface="Roboto"/>
              <a:ea typeface="Roboto"/>
              <a:cs typeface="Roboto"/>
              <a:sym typeface="Roboto"/>
            </a:endParaRPr>
          </a:p>
          <a:p>
            <a:pPr indent="0" lvl="0" marL="0" rtl="0" algn="l">
              <a:spcBef>
                <a:spcPts val="0"/>
              </a:spcBef>
              <a:spcAft>
                <a:spcPts val="0"/>
              </a:spcAft>
              <a:buNone/>
            </a:pPr>
            <a:r>
              <a:rPr lang="en" sz="1000">
                <a:latin typeface="Roboto"/>
                <a:ea typeface="Roboto"/>
                <a:cs typeface="Roboto"/>
                <a:sym typeface="Roboto"/>
              </a:rPr>
              <a:t>Address Range:192.168.1.0/24</a:t>
            </a:r>
            <a:endParaRPr sz="1000">
              <a:latin typeface="Roboto"/>
              <a:ea typeface="Roboto"/>
              <a:cs typeface="Roboto"/>
              <a:sym typeface="Roboto"/>
            </a:endParaRPr>
          </a:p>
          <a:p>
            <a:pPr indent="0" lvl="0" marL="0" rtl="0" algn="l">
              <a:spcBef>
                <a:spcPts val="0"/>
              </a:spcBef>
              <a:spcAft>
                <a:spcPts val="0"/>
              </a:spcAft>
              <a:buNone/>
            </a:pPr>
            <a:r>
              <a:rPr lang="en" sz="1000">
                <a:latin typeface="Roboto"/>
                <a:ea typeface="Roboto"/>
                <a:cs typeface="Roboto"/>
                <a:sym typeface="Roboto"/>
              </a:rPr>
              <a:t>Netmask: 255.255.255.0</a:t>
            </a:r>
            <a:endParaRPr sz="1000">
              <a:latin typeface="Roboto"/>
              <a:ea typeface="Roboto"/>
              <a:cs typeface="Roboto"/>
              <a:sym typeface="Roboto"/>
            </a:endParaRPr>
          </a:p>
          <a:p>
            <a:pPr indent="0" lvl="0" marL="0" rtl="0" algn="l">
              <a:spcBef>
                <a:spcPts val="0"/>
              </a:spcBef>
              <a:spcAft>
                <a:spcPts val="0"/>
              </a:spcAft>
              <a:buNone/>
            </a:pPr>
            <a:r>
              <a:rPr lang="en" sz="1000">
                <a:latin typeface="Roboto"/>
                <a:ea typeface="Roboto"/>
                <a:cs typeface="Roboto"/>
                <a:sym typeface="Roboto"/>
              </a:rPr>
              <a:t>Gateway:192.168.1.1</a:t>
            </a:r>
            <a:endParaRPr sz="1000">
              <a:latin typeface="Roboto"/>
              <a:ea typeface="Roboto"/>
              <a:cs typeface="Roboto"/>
              <a:sym typeface="Roboto"/>
            </a:endParaRPr>
          </a:p>
          <a:p>
            <a:pPr indent="0" lvl="0" marL="0" rtl="0" algn="l">
              <a:spcBef>
                <a:spcPts val="0"/>
              </a:spcBef>
              <a:spcAft>
                <a:spcPts val="0"/>
              </a:spcAft>
              <a:buNone/>
            </a:pPr>
            <a:r>
              <a:t/>
            </a:r>
            <a:endParaRPr sz="1000">
              <a:latin typeface="Roboto"/>
              <a:ea typeface="Roboto"/>
              <a:cs typeface="Roboto"/>
              <a:sym typeface="Roboto"/>
            </a:endParaRPr>
          </a:p>
          <a:p>
            <a:pPr indent="0" lvl="0" marL="0" rtl="0" algn="l">
              <a:spcBef>
                <a:spcPts val="0"/>
              </a:spcBef>
              <a:spcAft>
                <a:spcPts val="0"/>
              </a:spcAft>
              <a:buNone/>
            </a:pPr>
            <a:r>
              <a:rPr lang="en" sz="1100">
                <a:latin typeface="Roboto Black"/>
                <a:ea typeface="Roboto Black"/>
                <a:cs typeface="Roboto Black"/>
                <a:sym typeface="Roboto Black"/>
              </a:rPr>
              <a:t>Machines</a:t>
            </a:r>
            <a:endParaRPr sz="1100">
              <a:latin typeface="Roboto Black"/>
              <a:ea typeface="Roboto Black"/>
              <a:cs typeface="Roboto Black"/>
              <a:sym typeface="Roboto Black"/>
            </a:endParaRPr>
          </a:p>
          <a:p>
            <a:pPr indent="0" lvl="0" marL="0" rtl="0" algn="l">
              <a:spcBef>
                <a:spcPts val="0"/>
              </a:spcBef>
              <a:spcAft>
                <a:spcPts val="0"/>
              </a:spcAft>
              <a:buNone/>
            </a:pPr>
            <a:r>
              <a:rPr lang="en" sz="1000">
                <a:latin typeface="Roboto"/>
                <a:ea typeface="Roboto"/>
                <a:cs typeface="Roboto"/>
                <a:sym typeface="Roboto"/>
              </a:rPr>
              <a:t>IPv4:192.168.1.1	</a:t>
            </a:r>
            <a:endParaRPr sz="1000">
              <a:latin typeface="Roboto"/>
              <a:ea typeface="Roboto"/>
              <a:cs typeface="Roboto"/>
              <a:sym typeface="Roboto"/>
            </a:endParaRPr>
          </a:p>
          <a:p>
            <a:pPr indent="0" lvl="0" marL="0" rtl="0" algn="l">
              <a:spcBef>
                <a:spcPts val="0"/>
              </a:spcBef>
              <a:spcAft>
                <a:spcPts val="0"/>
              </a:spcAft>
              <a:buNone/>
            </a:pPr>
            <a:r>
              <a:rPr lang="en" sz="1000">
                <a:latin typeface="Roboto"/>
                <a:ea typeface="Roboto"/>
                <a:cs typeface="Roboto"/>
                <a:sym typeface="Roboto"/>
              </a:rPr>
              <a:t>OS:Windows	</a:t>
            </a:r>
            <a:endParaRPr sz="1000">
              <a:latin typeface="Roboto"/>
              <a:ea typeface="Roboto"/>
              <a:cs typeface="Roboto"/>
              <a:sym typeface="Roboto"/>
            </a:endParaRPr>
          </a:p>
          <a:p>
            <a:pPr indent="0" lvl="0" marL="0" rtl="0" algn="l">
              <a:spcBef>
                <a:spcPts val="0"/>
              </a:spcBef>
              <a:spcAft>
                <a:spcPts val="0"/>
              </a:spcAft>
              <a:buNone/>
            </a:pPr>
            <a:r>
              <a:rPr lang="en" sz="1000">
                <a:latin typeface="Roboto"/>
                <a:ea typeface="Roboto"/>
                <a:cs typeface="Roboto"/>
                <a:sym typeface="Roboto"/>
              </a:rPr>
              <a:t>Hostname: HyperVisor</a:t>
            </a:r>
            <a:endParaRPr sz="1000">
              <a:latin typeface="Roboto"/>
              <a:ea typeface="Roboto"/>
              <a:cs typeface="Roboto"/>
              <a:sym typeface="Roboto"/>
            </a:endParaRPr>
          </a:p>
          <a:p>
            <a:pPr indent="0" lvl="0" marL="0" rtl="0" algn="l">
              <a:spcBef>
                <a:spcPts val="0"/>
              </a:spcBef>
              <a:spcAft>
                <a:spcPts val="0"/>
              </a:spcAft>
              <a:buNone/>
            </a:pPr>
            <a:r>
              <a:t/>
            </a:r>
            <a:endParaRPr sz="1000">
              <a:latin typeface="Roboto"/>
              <a:ea typeface="Roboto"/>
              <a:cs typeface="Roboto"/>
              <a:sym typeface="Roboto"/>
            </a:endParaRPr>
          </a:p>
          <a:p>
            <a:pPr indent="0" lvl="0" marL="0" rtl="0" algn="l">
              <a:spcBef>
                <a:spcPts val="0"/>
              </a:spcBef>
              <a:spcAft>
                <a:spcPts val="0"/>
              </a:spcAft>
              <a:buNone/>
            </a:pPr>
            <a:r>
              <a:rPr lang="en" sz="1000">
                <a:latin typeface="Roboto"/>
                <a:ea typeface="Roboto"/>
                <a:cs typeface="Roboto"/>
                <a:sym typeface="Roboto"/>
              </a:rPr>
              <a:t>IPv4:192.168.1.90</a:t>
            </a:r>
            <a:endParaRPr sz="1000">
              <a:latin typeface="Roboto"/>
              <a:ea typeface="Roboto"/>
              <a:cs typeface="Roboto"/>
              <a:sym typeface="Roboto"/>
            </a:endParaRPr>
          </a:p>
          <a:p>
            <a:pPr indent="0" lvl="0" marL="0" rtl="0" algn="l">
              <a:spcBef>
                <a:spcPts val="0"/>
              </a:spcBef>
              <a:spcAft>
                <a:spcPts val="0"/>
              </a:spcAft>
              <a:buNone/>
            </a:pPr>
            <a:r>
              <a:rPr lang="en" sz="1000">
                <a:latin typeface="Roboto"/>
                <a:ea typeface="Roboto"/>
                <a:cs typeface="Roboto"/>
                <a:sym typeface="Roboto"/>
              </a:rPr>
              <a:t>OS:Linux Kali</a:t>
            </a:r>
            <a:endParaRPr sz="1000">
              <a:latin typeface="Roboto"/>
              <a:ea typeface="Roboto"/>
              <a:cs typeface="Roboto"/>
              <a:sym typeface="Roboto"/>
            </a:endParaRPr>
          </a:p>
          <a:p>
            <a:pPr indent="0" lvl="0" marL="0" rtl="0" algn="l">
              <a:spcBef>
                <a:spcPts val="0"/>
              </a:spcBef>
              <a:spcAft>
                <a:spcPts val="0"/>
              </a:spcAft>
              <a:buNone/>
            </a:pPr>
            <a:r>
              <a:rPr lang="en" sz="1000">
                <a:latin typeface="Roboto"/>
                <a:ea typeface="Roboto"/>
                <a:cs typeface="Roboto"/>
                <a:sym typeface="Roboto"/>
              </a:rPr>
              <a:t>Hostname:Kali	</a:t>
            </a:r>
            <a:endParaRPr sz="1000">
              <a:latin typeface="Roboto"/>
              <a:ea typeface="Roboto"/>
              <a:cs typeface="Roboto"/>
              <a:sym typeface="Roboto"/>
            </a:endParaRPr>
          </a:p>
          <a:p>
            <a:pPr indent="0" lvl="0" marL="0" rtl="0" algn="l">
              <a:spcBef>
                <a:spcPts val="0"/>
              </a:spcBef>
              <a:spcAft>
                <a:spcPts val="0"/>
              </a:spcAft>
              <a:buNone/>
            </a:pPr>
            <a:r>
              <a:t/>
            </a:r>
            <a:endParaRPr sz="1000">
              <a:latin typeface="Roboto"/>
              <a:ea typeface="Roboto"/>
              <a:cs typeface="Roboto"/>
              <a:sym typeface="Roboto"/>
            </a:endParaRPr>
          </a:p>
          <a:p>
            <a:pPr indent="0" lvl="0" marL="0" rtl="0" algn="l">
              <a:spcBef>
                <a:spcPts val="0"/>
              </a:spcBef>
              <a:spcAft>
                <a:spcPts val="0"/>
              </a:spcAft>
              <a:buNone/>
            </a:pPr>
            <a:r>
              <a:rPr lang="en" sz="1000">
                <a:latin typeface="Roboto"/>
                <a:ea typeface="Roboto"/>
                <a:cs typeface="Roboto"/>
                <a:sym typeface="Roboto"/>
              </a:rPr>
              <a:t>IPv4:192.168.1.100</a:t>
            </a:r>
            <a:endParaRPr sz="1000">
              <a:latin typeface="Roboto"/>
              <a:ea typeface="Roboto"/>
              <a:cs typeface="Roboto"/>
              <a:sym typeface="Roboto"/>
            </a:endParaRPr>
          </a:p>
          <a:p>
            <a:pPr indent="0" lvl="0" marL="0" rtl="0" algn="l">
              <a:spcBef>
                <a:spcPts val="0"/>
              </a:spcBef>
              <a:spcAft>
                <a:spcPts val="0"/>
              </a:spcAft>
              <a:buNone/>
            </a:pPr>
            <a:r>
              <a:rPr lang="en" sz="1000">
                <a:latin typeface="Roboto"/>
                <a:ea typeface="Roboto"/>
                <a:cs typeface="Roboto"/>
                <a:sym typeface="Roboto"/>
              </a:rPr>
              <a:t>OS:Linux Ubuntu	</a:t>
            </a:r>
            <a:endParaRPr sz="1000">
              <a:latin typeface="Roboto"/>
              <a:ea typeface="Roboto"/>
              <a:cs typeface="Roboto"/>
              <a:sym typeface="Roboto"/>
            </a:endParaRPr>
          </a:p>
          <a:p>
            <a:pPr indent="0" lvl="0" marL="0" rtl="0" algn="l">
              <a:spcBef>
                <a:spcPts val="0"/>
              </a:spcBef>
              <a:spcAft>
                <a:spcPts val="0"/>
              </a:spcAft>
              <a:buNone/>
            </a:pPr>
            <a:r>
              <a:rPr lang="en" sz="1000">
                <a:latin typeface="Roboto"/>
                <a:ea typeface="Roboto"/>
                <a:cs typeface="Roboto"/>
                <a:sym typeface="Roboto"/>
              </a:rPr>
              <a:t>Hostname:ELK</a:t>
            </a:r>
            <a:endParaRPr sz="1000">
              <a:latin typeface="Roboto"/>
              <a:ea typeface="Roboto"/>
              <a:cs typeface="Roboto"/>
              <a:sym typeface="Roboto"/>
            </a:endParaRPr>
          </a:p>
          <a:p>
            <a:pPr indent="0" lvl="0" marL="0" rtl="0" algn="l">
              <a:spcBef>
                <a:spcPts val="0"/>
              </a:spcBef>
              <a:spcAft>
                <a:spcPts val="0"/>
              </a:spcAft>
              <a:buNone/>
            </a:pPr>
            <a:r>
              <a:t/>
            </a:r>
            <a:endParaRPr sz="1000">
              <a:latin typeface="Roboto"/>
              <a:ea typeface="Roboto"/>
              <a:cs typeface="Roboto"/>
              <a:sym typeface="Roboto"/>
            </a:endParaRPr>
          </a:p>
          <a:p>
            <a:pPr indent="0" lvl="0" marL="0" rtl="0" algn="l">
              <a:spcBef>
                <a:spcPts val="0"/>
              </a:spcBef>
              <a:spcAft>
                <a:spcPts val="0"/>
              </a:spcAft>
              <a:buNone/>
            </a:pPr>
            <a:r>
              <a:rPr lang="en" sz="1000">
                <a:latin typeface="Roboto"/>
                <a:ea typeface="Roboto"/>
                <a:cs typeface="Roboto"/>
                <a:sym typeface="Roboto"/>
              </a:rPr>
              <a:t>IPv4:192.168.1.105</a:t>
            </a:r>
            <a:endParaRPr sz="1000">
              <a:latin typeface="Roboto"/>
              <a:ea typeface="Roboto"/>
              <a:cs typeface="Roboto"/>
              <a:sym typeface="Roboto"/>
            </a:endParaRPr>
          </a:p>
          <a:p>
            <a:pPr indent="0" lvl="0" marL="0" rtl="0" algn="l">
              <a:spcBef>
                <a:spcPts val="0"/>
              </a:spcBef>
              <a:spcAft>
                <a:spcPts val="0"/>
              </a:spcAft>
              <a:buNone/>
            </a:pPr>
            <a:r>
              <a:rPr lang="en" sz="1000">
                <a:latin typeface="Roboto"/>
                <a:ea typeface="Roboto"/>
                <a:cs typeface="Roboto"/>
                <a:sym typeface="Roboto"/>
              </a:rPr>
              <a:t>OS:Linux</a:t>
            </a:r>
            <a:endParaRPr sz="1000">
              <a:latin typeface="Roboto"/>
              <a:ea typeface="Roboto"/>
              <a:cs typeface="Roboto"/>
              <a:sym typeface="Roboto"/>
            </a:endParaRPr>
          </a:p>
          <a:p>
            <a:pPr indent="0" lvl="0" marL="0" rtl="0" algn="l">
              <a:spcBef>
                <a:spcPts val="0"/>
              </a:spcBef>
              <a:spcAft>
                <a:spcPts val="0"/>
              </a:spcAft>
              <a:buNone/>
            </a:pPr>
            <a:r>
              <a:rPr lang="en" sz="1000">
                <a:latin typeface="Roboto"/>
                <a:ea typeface="Roboto"/>
                <a:cs typeface="Roboto"/>
                <a:sym typeface="Roboto"/>
              </a:rPr>
              <a:t>Hostname:Capstone</a:t>
            </a:r>
            <a:endParaRPr sz="1000">
              <a:latin typeface="Roboto"/>
              <a:ea typeface="Roboto"/>
              <a:cs typeface="Roboto"/>
              <a:sym typeface="Roboto"/>
            </a:endParaRPr>
          </a:p>
          <a:p>
            <a:pPr indent="0" lvl="0" marL="0" rtl="0" algn="l">
              <a:spcBef>
                <a:spcPts val="0"/>
              </a:spcBef>
              <a:spcAft>
                <a:spcPts val="0"/>
              </a:spcAft>
              <a:buNone/>
            </a:pPr>
            <a:r>
              <a:t/>
            </a:r>
            <a:endParaRPr sz="1000">
              <a:latin typeface="Roboto"/>
              <a:ea typeface="Roboto"/>
              <a:cs typeface="Roboto"/>
              <a:sym typeface="Roboto"/>
            </a:endParaRPr>
          </a:p>
          <a:p>
            <a:pPr indent="0" lvl="0" marL="0" rtl="0" algn="l">
              <a:spcBef>
                <a:spcPts val="0"/>
              </a:spcBef>
              <a:spcAft>
                <a:spcPts val="0"/>
              </a:spcAft>
              <a:buNone/>
            </a:pPr>
            <a:r>
              <a:t/>
            </a:r>
            <a:endParaRPr sz="1000">
              <a:latin typeface="Roboto"/>
              <a:ea typeface="Roboto"/>
              <a:cs typeface="Roboto"/>
              <a:sym typeface="Robo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pic>
        <p:nvPicPr>
          <p:cNvPr id="160" name="Google Shape;160;p23"/>
          <p:cNvPicPr preferRelativeResize="0"/>
          <p:nvPr/>
        </p:nvPicPr>
        <p:blipFill>
          <a:blip r:embed="rId3">
            <a:alphaModFix/>
          </a:blip>
          <a:stretch>
            <a:fillRect/>
          </a:stretch>
        </p:blipFill>
        <p:spPr>
          <a:xfrm>
            <a:off x="274322" y="289900"/>
            <a:ext cx="8595295" cy="4593614"/>
          </a:xfrm>
          <a:prstGeom prst="rect">
            <a:avLst/>
          </a:prstGeom>
          <a:noFill/>
          <a:ln>
            <a:noFill/>
          </a:ln>
        </p:spPr>
      </p:pic>
      <p:sp>
        <p:nvSpPr>
          <p:cNvPr id="161" name="Google Shape;161;p23"/>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
        <p:nvSpPr>
          <p:cNvPr id="162" name="Google Shape;162;p23"/>
          <p:cNvSpPr txBox="1"/>
          <p:nvPr>
            <p:ph type="title"/>
          </p:nvPr>
        </p:nvSpPr>
        <p:spPr>
          <a:xfrm>
            <a:off x="274325" y="1851100"/>
            <a:ext cx="8595300" cy="10296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Clr>
                <a:schemeClr val="dk1"/>
              </a:buClr>
              <a:buSzPct val="30555"/>
              <a:buFont typeface="Arial"/>
              <a:buNone/>
            </a:pPr>
            <a:r>
              <a:rPr b="1" lang="en"/>
              <a:t>Red Team</a:t>
            </a:r>
            <a:endParaRPr b="1"/>
          </a:p>
          <a:p>
            <a:pPr indent="0" lvl="0" marL="0" rtl="0" algn="ctr">
              <a:spcBef>
                <a:spcPts val="0"/>
              </a:spcBef>
              <a:spcAft>
                <a:spcPts val="0"/>
              </a:spcAft>
              <a:buClr>
                <a:schemeClr val="dk1"/>
              </a:buClr>
              <a:buSzPct val="30555"/>
              <a:buFont typeface="Arial"/>
              <a:buNone/>
            </a:pPr>
            <a:r>
              <a:rPr lang="en">
                <a:latin typeface="Roboto Light"/>
                <a:ea typeface="Roboto Light"/>
                <a:cs typeface="Roboto Light"/>
                <a:sym typeface="Roboto Light"/>
              </a:rPr>
              <a:t>Security Assessment</a:t>
            </a:r>
            <a:endParaRPr>
              <a:latin typeface="Roboto Light"/>
              <a:ea typeface="Roboto Light"/>
              <a:cs typeface="Roboto Light"/>
              <a:sym typeface="Roboto Light"/>
            </a:endParaRPr>
          </a:p>
          <a:p>
            <a:pPr indent="0" lvl="0" marL="0" rtl="0" algn="ctr">
              <a:spcBef>
                <a:spcPts val="0"/>
              </a:spcBef>
              <a:spcAft>
                <a:spcPts val="0"/>
              </a:spcAft>
              <a:buNone/>
            </a:pPr>
            <a:r>
              <a:t/>
            </a:r>
            <a:endParaRPr>
              <a:latin typeface="Roboto Light"/>
              <a:ea typeface="Roboto Light"/>
              <a:cs typeface="Roboto Light"/>
              <a:sym typeface="Roboto Light"/>
            </a:endParaRPr>
          </a:p>
        </p:txBody>
      </p:sp>
      <p:sp>
        <p:nvSpPr>
          <p:cNvPr id="163" name="Google Shape;163;p23"/>
          <p:cNvSpPr txBox="1"/>
          <p:nvPr>
            <p:ph idx="1" type="subTitle"/>
          </p:nvPr>
        </p:nvSpPr>
        <p:spPr>
          <a:xfrm>
            <a:off x="-12300" y="4916650"/>
            <a:ext cx="7971900" cy="226800"/>
          </a:xfrm>
          <a:prstGeom prst="rect">
            <a:avLst/>
          </a:prstGeom>
        </p:spPr>
        <p:txBody>
          <a:bodyPr anchorCtr="0" anchor="t" bIns="0" lIns="274300" spcFirstLastPara="1" rIns="0" wrap="square" tIns="45700">
            <a:normAutofit/>
          </a:bodyPr>
          <a:lstStyle/>
          <a:p>
            <a:pPr indent="0" lvl="0" marL="0" rtl="0" algn="l">
              <a:spcBef>
                <a:spcPts val="0"/>
              </a:spcBef>
              <a:spcAft>
                <a:spcPts val="120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24"/>
          <p:cNvSpPr txBox="1"/>
          <p:nvPr>
            <p:ph type="title"/>
          </p:nvPr>
        </p:nvSpPr>
        <p:spPr>
          <a:xfrm>
            <a:off x="-12300" y="0"/>
            <a:ext cx="9168600" cy="533700"/>
          </a:xfrm>
          <a:prstGeom prst="rect">
            <a:avLst/>
          </a:prstGeom>
        </p:spPr>
        <p:txBody>
          <a:bodyPr anchorCtr="0" anchor="t" bIns="91425" lIns="457200" spcFirstLastPara="1" rIns="274300" wrap="square" tIns="182875">
            <a:normAutofit fontScale="90000"/>
          </a:bodyPr>
          <a:lstStyle/>
          <a:p>
            <a:pPr indent="0" lvl="0" marL="0" rtl="0" algn="l">
              <a:spcBef>
                <a:spcPts val="0"/>
              </a:spcBef>
              <a:spcAft>
                <a:spcPts val="0"/>
              </a:spcAft>
              <a:buNone/>
            </a:pPr>
            <a:r>
              <a:rPr lang="en"/>
              <a:t>Recon: Describing the Target</a:t>
            </a:r>
            <a:endParaRPr/>
          </a:p>
        </p:txBody>
      </p:sp>
      <p:sp>
        <p:nvSpPr>
          <p:cNvPr id="169" name="Google Shape;169;p24"/>
          <p:cNvSpPr txBox="1"/>
          <p:nvPr>
            <p:ph idx="1" type="subTitle"/>
          </p:nvPr>
        </p:nvSpPr>
        <p:spPr>
          <a:xfrm>
            <a:off x="0" y="675975"/>
            <a:ext cx="9144000" cy="364800"/>
          </a:xfrm>
          <a:prstGeom prst="rect">
            <a:avLst/>
          </a:prstGeom>
        </p:spPr>
        <p:txBody>
          <a:bodyPr anchorCtr="0" anchor="t" bIns="0" lIns="457200" spcFirstLastPara="1" rIns="457200" wrap="square" tIns="91425">
            <a:normAutofit lnSpcReduction="10000"/>
          </a:bodyPr>
          <a:lstStyle/>
          <a:p>
            <a:pPr indent="0" lvl="0" marL="0" marR="0" rtl="0" algn="l">
              <a:lnSpc>
                <a:spcPct val="100000"/>
              </a:lnSpc>
              <a:spcBef>
                <a:spcPts val="0"/>
              </a:spcBef>
              <a:spcAft>
                <a:spcPts val="0"/>
              </a:spcAft>
              <a:buNone/>
            </a:pPr>
            <a:r>
              <a:rPr lang="en">
                <a:latin typeface="Roboto Medium"/>
                <a:ea typeface="Roboto Medium"/>
                <a:cs typeface="Roboto Medium"/>
                <a:sym typeface="Roboto Medium"/>
              </a:rPr>
              <a:t>Nmap </a:t>
            </a:r>
            <a:r>
              <a:rPr lang="en">
                <a:latin typeface="Roboto Medium"/>
                <a:ea typeface="Roboto Medium"/>
                <a:cs typeface="Roboto Medium"/>
                <a:sym typeface="Roboto Medium"/>
              </a:rPr>
              <a:t>identified</a:t>
            </a:r>
            <a:r>
              <a:rPr lang="en">
                <a:latin typeface="Roboto Medium"/>
                <a:ea typeface="Roboto Medium"/>
                <a:cs typeface="Roboto Medium"/>
                <a:sym typeface="Roboto Medium"/>
              </a:rPr>
              <a:t> the following hosts on the network:</a:t>
            </a:r>
            <a:endParaRPr>
              <a:latin typeface="Roboto Medium"/>
              <a:ea typeface="Roboto Medium"/>
              <a:cs typeface="Roboto Medium"/>
              <a:sym typeface="Roboto Medium"/>
            </a:endParaRPr>
          </a:p>
        </p:txBody>
      </p:sp>
      <p:sp>
        <p:nvSpPr>
          <p:cNvPr id="170" name="Google Shape;170;p24"/>
          <p:cNvSpPr txBox="1"/>
          <p:nvPr>
            <p:ph idx="2" type="subTitle"/>
          </p:nvPr>
        </p:nvSpPr>
        <p:spPr>
          <a:xfrm>
            <a:off x="-12300" y="4916650"/>
            <a:ext cx="7971900" cy="226800"/>
          </a:xfrm>
          <a:prstGeom prst="rect">
            <a:avLst/>
          </a:prstGeom>
        </p:spPr>
        <p:txBody>
          <a:bodyPr anchorCtr="0" anchor="t" bIns="0" lIns="274300" spcFirstLastPara="1" rIns="0" wrap="square" tIns="45700">
            <a:normAutofit/>
          </a:bodyPr>
          <a:lstStyle/>
          <a:p>
            <a:pPr indent="0" lvl="0" marL="0" rtl="0" algn="l">
              <a:spcBef>
                <a:spcPts val="0"/>
              </a:spcBef>
              <a:spcAft>
                <a:spcPts val="1200"/>
              </a:spcAft>
              <a:buNone/>
            </a:pPr>
            <a:r>
              <a:t/>
            </a:r>
            <a:endParaRPr/>
          </a:p>
        </p:txBody>
      </p:sp>
      <p:graphicFrame>
        <p:nvGraphicFramePr>
          <p:cNvPr id="171" name="Google Shape;171;p24"/>
          <p:cNvGraphicFramePr/>
          <p:nvPr/>
        </p:nvGraphicFramePr>
        <p:xfrm>
          <a:off x="419800" y="1198750"/>
          <a:ext cx="3000000" cy="3000000"/>
        </p:xfrm>
        <a:graphic>
          <a:graphicData uri="http://schemas.openxmlformats.org/drawingml/2006/table">
            <a:tbl>
              <a:tblPr>
                <a:noFill/>
                <a:tableStyleId>{C0B298D2-70EC-4DCA-B9FC-A70B9038547D}</a:tableStyleId>
              </a:tblPr>
              <a:tblGrid>
                <a:gridCol w="2782200"/>
                <a:gridCol w="2782200"/>
                <a:gridCol w="2782200"/>
              </a:tblGrid>
              <a:tr h="403225">
                <a:tc>
                  <a:txBody>
                    <a:bodyPr/>
                    <a:lstStyle/>
                    <a:p>
                      <a:pPr indent="0" lvl="0" marL="0" rtl="0" algn="l">
                        <a:spcBef>
                          <a:spcPts val="0"/>
                        </a:spcBef>
                        <a:spcAft>
                          <a:spcPts val="0"/>
                        </a:spcAft>
                        <a:buNone/>
                      </a:pPr>
                      <a:r>
                        <a:rPr b="1" lang="en">
                          <a:solidFill>
                            <a:srgbClr val="FFFFFF"/>
                          </a:solidFill>
                          <a:latin typeface="Roboto"/>
                          <a:ea typeface="Roboto"/>
                          <a:cs typeface="Roboto"/>
                          <a:sym typeface="Roboto"/>
                        </a:rPr>
                        <a:t>Hostname</a:t>
                      </a:r>
                      <a:endParaRPr b="1">
                        <a:solidFill>
                          <a:srgbClr val="FFFFFF"/>
                        </a:solidFill>
                        <a:latin typeface="Roboto"/>
                        <a:ea typeface="Roboto"/>
                        <a:cs typeface="Roboto"/>
                        <a:sym typeface="Roboto"/>
                      </a:endParaRPr>
                    </a:p>
                  </a:txBody>
                  <a:tcPr marT="91425" marB="91425" marR="182875" marL="18287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990000"/>
                    </a:solidFill>
                  </a:tcPr>
                </a:tc>
                <a:tc>
                  <a:txBody>
                    <a:bodyPr/>
                    <a:lstStyle/>
                    <a:p>
                      <a:pPr indent="0" lvl="0" marL="0" rtl="0" algn="l">
                        <a:spcBef>
                          <a:spcPts val="0"/>
                        </a:spcBef>
                        <a:spcAft>
                          <a:spcPts val="0"/>
                        </a:spcAft>
                        <a:buNone/>
                      </a:pPr>
                      <a:r>
                        <a:rPr b="1" lang="en">
                          <a:solidFill>
                            <a:srgbClr val="FFFFFF"/>
                          </a:solidFill>
                          <a:latin typeface="Roboto"/>
                          <a:ea typeface="Roboto"/>
                          <a:cs typeface="Roboto"/>
                          <a:sym typeface="Roboto"/>
                        </a:rPr>
                        <a:t>IP Address</a:t>
                      </a:r>
                      <a:endParaRPr b="1">
                        <a:solidFill>
                          <a:srgbClr val="FFFFFF"/>
                        </a:solidFill>
                        <a:latin typeface="Roboto"/>
                        <a:ea typeface="Roboto"/>
                        <a:cs typeface="Roboto"/>
                        <a:sym typeface="Roboto"/>
                      </a:endParaRPr>
                    </a:p>
                  </a:txBody>
                  <a:tcPr marT="91425" marB="91425" marR="182875" marL="18287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990000"/>
                    </a:solidFill>
                  </a:tcPr>
                </a:tc>
                <a:tc>
                  <a:txBody>
                    <a:bodyPr/>
                    <a:lstStyle/>
                    <a:p>
                      <a:pPr indent="0" lvl="0" marL="0" rtl="0" algn="l">
                        <a:spcBef>
                          <a:spcPts val="0"/>
                        </a:spcBef>
                        <a:spcAft>
                          <a:spcPts val="0"/>
                        </a:spcAft>
                        <a:buNone/>
                      </a:pPr>
                      <a:r>
                        <a:rPr b="1" lang="en">
                          <a:solidFill>
                            <a:srgbClr val="FFFFFF"/>
                          </a:solidFill>
                          <a:latin typeface="Roboto"/>
                          <a:ea typeface="Roboto"/>
                          <a:cs typeface="Roboto"/>
                          <a:sym typeface="Roboto"/>
                        </a:rPr>
                        <a:t>Role on Network</a:t>
                      </a:r>
                      <a:endParaRPr b="1">
                        <a:solidFill>
                          <a:srgbClr val="FFFFFF"/>
                        </a:solidFill>
                        <a:latin typeface="Roboto"/>
                        <a:ea typeface="Roboto"/>
                        <a:cs typeface="Roboto"/>
                        <a:sym typeface="Roboto"/>
                      </a:endParaRPr>
                    </a:p>
                  </a:txBody>
                  <a:tcPr marT="91425" marB="91425" marR="182875" marL="18287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990000"/>
                    </a:solidFill>
                  </a:tcPr>
                </a:tc>
              </a:tr>
              <a:tr h="793475">
                <a:tc>
                  <a:txBody>
                    <a:bodyPr/>
                    <a:lstStyle/>
                    <a:p>
                      <a:pPr indent="0" lvl="0" marL="0" rtl="0" algn="l">
                        <a:spcBef>
                          <a:spcPts val="0"/>
                        </a:spcBef>
                        <a:spcAft>
                          <a:spcPts val="0"/>
                        </a:spcAft>
                        <a:buNone/>
                      </a:pPr>
                      <a:r>
                        <a:rPr lang="en" sz="1200">
                          <a:latin typeface="Roboto"/>
                          <a:ea typeface="Roboto"/>
                          <a:cs typeface="Roboto"/>
                          <a:sym typeface="Roboto"/>
                        </a:rPr>
                        <a:t>Hyper-V</a:t>
                      </a:r>
                      <a:endParaRPr sz="12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Roboto"/>
                          <a:ea typeface="Roboto"/>
                          <a:cs typeface="Roboto"/>
                          <a:sym typeface="Roboto"/>
                        </a:rPr>
                        <a:t>192.168.1.1</a:t>
                      </a:r>
                      <a:endParaRPr sz="12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DBD9E8"/>
                    </a:solidFill>
                  </a:tcPr>
                </a:tc>
                <a:tc>
                  <a:txBody>
                    <a:bodyPr/>
                    <a:lstStyle/>
                    <a:p>
                      <a:pPr indent="0" lvl="0" marL="0" rtl="0" algn="l">
                        <a:spcBef>
                          <a:spcPts val="0"/>
                        </a:spcBef>
                        <a:spcAft>
                          <a:spcPts val="0"/>
                        </a:spcAft>
                        <a:buNone/>
                      </a:pPr>
                      <a:r>
                        <a:rPr lang="en" sz="1200">
                          <a:latin typeface="Roboto"/>
                          <a:ea typeface="Roboto"/>
                          <a:cs typeface="Roboto"/>
                          <a:sym typeface="Roboto"/>
                        </a:rPr>
                        <a:t>Cloud Based Host Machine</a:t>
                      </a:r>
                      <a:endParaRPr sz="12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r>
              <a:tr h="793475">
                <a:tc>
                  <a:txBody>
                    <a:bodyPr/>
                    <a:lstStyle/>
                    <a:p>
                      <a:pPr indent="0" lvl="0" marL="0" rtl="0" algn="l">
                        <a:spcBef>
                          <a:spcPts val="0"/>
                        </a:spcBef>
                        <a:spcAft>
                          <a:spcPts val="0"/>
                        </a:spcAft>
                        <a:buNone/>
                      </a:pPr>
                      <a:r>
                        <a:rPr lang="en" sz="1200">
                          <a:latin typeface="Roboto"/>
                          <a:ea typeface="Roboto"/>
                          <a:cs typeface="Roboto"/>
                          <a:sym typeface="Roboto"/>
                        </a:rPr>
                        <a:t>Kali</a:t>
                      </a:r>
                      <a:endParaRPr sz="12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Roboto"/>
                          <a:ea typeface="Roboto"/>
                          <a:cs typeface="Roboto"/>
                          <a:sym typeface="Roboto"/>
                        </a:rPr>
                        <a:t>192.168.1.90</a:t>
                      </a:r>
                      <a:endParaRPr sz="12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DBD9E8"/>
                    </a:solidFill>
                  </a:tcPr>
                </a:tc>
                <a:tc>
                  <a:txBody>
                    <a:bodyPr/>
                    <a:lstStyle/>
                    <a:p>
                      <a:pPr indent="0" lvl="0" marL="0" rtl="0" algn="l">
                        <a:spcBef>
                          <a:spcPts val="0"/>
                        </a:spcBef>
                        <a:spcAft>
                          <a:spcPts val="0"/>
                        </a:spcAft>
                        <a:buNone/>
                      </a:pPr>
                      <a:r>
                        <a:rPr lang="en" sz="1200">
                          <a:latin typeface="Roboto"/>
                          <a:ea typeface="Roboto"/>
                          <a:cs typeface="Roboto"/>
                          <a:sym typeface="Roboto"/>
                        </a:rPr>
                        <a:t>Kali Attack Machine</a:t>
                      </a:r>
                      <a:endParaRPr sz="12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r>
              <a:tr h="793475">
                <a:tc>
                  <a:txBody>
                    <a:bodyPr/>
                    <a:lstStyle/>
                    <a:p>
                      <a:pPr indent="0" lvl="0" marL="0" rtl="0" algn="l">
                        <a:spcBef>
                          <a:spcPts val="0"/>
                        </a:spcBef>
                        <a:spcAft>
                          <a:spcPts val="0"/>
                        </a:spcAft>
                        <a:buNone/>
                      </a:pPr>
                      <a:r>
                        <a:rPr lang="en" sz="1200">
                          <a:latin typeface="Roboto"/>
                          <a:ea typeface="Roboto"/>
                          <a:cs typeface="Roboto"/>
                          <a:sym typeface="Roboto"/>
                        </a:rPr>
                        <a:t>ELK Stack</a:t>
                      </a:r>
                      <a:endParaRPr sz="12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Roboto"/>
                          <a:ea typeface="Roboto"/>
                          <a:cs typeface="Roboto"/>
                          <a:sym typeface="Roboto"/>
                        </a:rPr>
                        <a:t>192.168.1.100</a:t>
                      </a:r>
                      <a:endParaRPr sz="12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DBD9E8"/>
                    </a:solidFill>
                  </a:tcPr>
                </a:tc>
                <a:tc>
                  <a:txBody>
                    <a:bodyPr/>
                    <a:lstStyle/>
                    <a:p>
                      <a:pPr indent="0" lvl="0" marL="0" rtl="0" algn="l">
                        <a:spcBef>
                          <a:spcPts val="0"/>
                        </a:spcBef>
                        <a:spcAft>
                          <a:spcPts val="0"/>
                        </a:spcAft>
                        <a:buNone/>
                      </a:pPr>
                      <a:r>
                        <a:rPr lang="en" sz="1200">
                          <a:latin typeface="Roboto"/>
                          <a:ea typeface="Roboto"/>
                          <a:cs typeface="Roboto"/>
                          <a:sym typeface="Roboto"/>
                        </a:rPr>
                        <a:t>Network Monitoring Machine</a:t>
                      </a:r>
                      <a:endParaRPr sz="12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r>
              <a:tr h="793475">
                <a:tc>
                  <a:txBody>
                    <a:bodyPr/>
                    <a:lstStyle/>
                    <a:p>
                      <a:pPr indent="0" lvl="0" marL="0" rtl="0" algn="l">
                        <a:spcBef>
                          <a:spcPts val="0"/>
                        </a:spcBef>
                        <a:spcAft>
                          <a:spcPts val="0"/>
                        </a:spcAft>
                        <a:buNone/>
                      </a:pPr>
                      <a:r>
                        <a:rPr lang="en" sz="1200">
                          <a:latin typeface="Roboto"/>
                          <a:ea typeface="Roboto"/>
                          <a:cs typeface="Roboto"/>
                          <a:sym typeface="Roboto"/>
                        </a:rPr>
                        <a:t>Capstone</a:t>
                      </a:r>
                      <a:endParaRPr sz="12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Roboto"/>
                          <a:ea typeface="Roboto"/>
                          <a:cs typeface="Roboto"/>
                          <a:sym typeface="Roboto"/>
                        </a:rPr>
                        <a:t>192.168.1.105</a:t>
                      </a:r>
                      <a:endParaRPr sz="12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DBD9E8"/>
                    </a:solidFill>
                  </a:tcPr>
                </a:tc>
                <a:tc>
                  <a:txBody>
                    <a:bodyPr/>
                    <a:lstStyle/>
                    <a:p>
                      <a:pPr indent="0" lvl="0" marL="0" rtl="0" algn="l">
                        <a:spcBef>
                          <a:spcPts val="0"/>
                        </a:spcBef>
                        <a:spcAft>
                          <a:spcPts val="0"/>
                        </a:spcAft>
                        <a:buNone/>
                      </a:pPr>
                      <a:r>
                        <a:rPr lang="en" sz="1200">
                          <a:latin typeface="Roboto"/>
                          <a:ea typeface="Roboto"/>
                          <a:cs typeface="Roboto"/>
                          <a:sym typeface="Roboto"/>
                        </a:rPr>
                        <a:t>Target Machine </a:t>
                      </a:r>
                      <a:endParaRPr sz="12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5"/>
          <p:cNvSpPr txBox="1"/>
          <p:nvPr>
            <p:ph type="title"/>
          </p:nvPr>
        </p:nvSpPr>
        <p:spPr>
          <a:xfrm>
            <a:off x="-12300" y="0"/>
            <a:ext cx="9168600" cy="533700"/>
          </a:xfrm>
          <a:prstGeom prst="rect">
            <a:avLst/>
          </a:prstGeom>
        </p:spPr>
        <p:txBody>
          <a:bodyPr anchorCtr="0" anchor="t" bIns="91425" lIns="457200" spcFirstLastPara="1" rIns="274300" wrap="square" tIns="182875">
            <a:normAutofit fontScale="90000"/>
          </a:bodyPr>
          <a:lstStyle/>
          <a:p>
            <a:pPr indent="0" lvl="0" marL="0" rtl="0" algn="l">
              <a:spcBef>
                <a:spcPts val="0"/>
              </a:spcBef>
              <a:spcAft>
                <a:spcPts val="0"/>
              </a:spcAft>
              <a:buNone/>
            </a:pPr>
            <a:r>
              <a:rPr lang="en"/>
              <a:t>Vulnerability </a:t>
            </a:r>
            <a:r>
              <a:rPr lang="en"/>
              <a:t>Assessment</a:t>
            </a:r>
            <a:endParaRPr/>
          </a:p>
        </p:txBody>
      </p:sp>
      <p:sp>
        <p:nvSpPr>
          <p:cNvPr id="177" name="Google Shape;177;p25"/>
          <p:cNvSpPr txBox="1"/>
          <p:nvPr>
            <p:ph idx="1" type="subTitle"/>
          </p:nvPr>
        </p:nvSpPr>
        <p:spPr>
          <a:xfrm>
            <a:off x="0" y="675975"/>
            <a:ext cx="9144000" cy="364800"/>
          </a:xfrm>
          <a:prstGeom prst="rect">
            <a:avLst/>
          </a:prstGeom>
        </p:spPr>
        <p:txBody>
          <a:bodyPr anchorCtr="0" anchor="t" bIns="0" lIns="457200" spcFirstLastPara="1" rIns="457200" wrap="square" tIns="91425">
            <a:normAutofit lnSpcReduction="20000"/>
          </a:bodyPr>
          <a:lstStyle/>
          <a:p>
            <a:pPr indent="0" lvl="0" marL="0" rtl="0" algn="l">
              <a:spcBef>
                <a:spcPts val="0"/>
              </a:spcBef>
              <a:spcAft>
                <a:spcPts val="1200"/>
              </a:spcAft>
              <a:buNone/>
            </a:pPr>
            <a:r>
              <a:rPr lang="en">
                <a:latin typeface="Roboto Medium"/>
                <a:ea typeface="Roboto Medium"/>
                <a:cs typeface="Roboto Medium"/>
                <a:sym typeface="Roboto Medium"/>
              </a:rPr>
              <a:t>The assessment uncovered the following critical vulnerabilities in the target:</a:t>
            </a:r>
            <a:endParaRPr/>
          </a:p>
        </p:txBody>
      </p:sp>
      <p:sp>
        <p:nvSpPr>
          <p:cNvPr id="178" name="Google Shape;178;p25"/>
          <p:cNvSpPr txBox="1"/>
          <p:nvPr>
            <p:ph idx="2" type="subTitle"/>
          </p:nvPr>
        </p:nvSpPr>
        <p:spPr>
          <a:xfrm>
            <a:off x="-12300" y="4916650"/>
            <a:ext cx="7971900" cy="226800"/>
          </a:xfrm>
          <a:prstGeom prst="rect">
            <a:avLst/>
          </a:prstGeom>
        </p:spPr>
        <p:txBody>
          <a:bodyPr anchorCtr="0" anchor="t" bIns="0" lIns="274300" spcFirstLastPara="1" rIns="0" wrap="square" tIns="45700">
            <a:normAutofit/>
          </a:bodyPr>
          <a:lstStyle/>
          <a:p>
            <a:pPr indent="0" lvl="0" marL="0" rtl="0" algn="l">
              <a:spcBef>
                <a:spcPts val="0"/>
              </a:spcBef>
              <a:spcAft>
                <a:spcPts val="1200"/>
              </a:spcAft>
              <a:buNone/>
            </a:pPr>
            <a:r>
              <a:t/>
            </a:r>
            <a:endParaRPr/>
          </a:p>
        </p:txBody>
      </p:sp>
      <p:graphicFrame>
        <p:nvGraphicFramePr>
          <p:cNvPr id="179" name="Google Shape;179;p25"/>
          <p:cNvGraphicFramePr/>
          <p:nvPr/>
        </p:nvGraphicFramePr>
        <p:xfrm>
          <a:off x="390750" y="1077450"/>
          <a:ext cx="3000000" cy="3000000"/>
        </p:xfrm>
        <a:graphic>
          <a:graphicData uri="http://schemas.openxmlformats.org/drawingml/2006/table">
            <a:tbl>
              <a:tblPr>
                <a:noFill/>
                <a:tableStyleId>{C0B298D2-70EC-4DCA-B9FC-A70B9038547D}</a:tableStyleId>
              </a:tblPr>
              <a:tblGrid>
                <a:gridCol w="2771175"/>
                <a:gridCol w="2771175"/>
                <a:gridCol w="2771175"/>
              </a:tblGrid>
              <a:tr h="368850">
                <a:tc>
                  <a:txBody>
                    <a:bodyPr/>
                    <a:lstStyle/>
                    <a:p>
                      <a:pPr indent="0" lvl="0" marL="0" rtl="0" algn="l">
                        <a:spcBef>
                          <a:spcPts val="0"/>
                        </a:spcBef>
                        <a:spcAft>
                          <a:spcPts val="0"/>
                        </a:spcAft>
                        <a:buNone/>
                      </a:pPr>
                      <a:r>
                        <a:rPr b="1" lang="en">
                          <a:solidFill>
                            <a:srgbClr val="FFFFFF"/>
                          </a:solidFill>
                          <a:latin typeface="Roboto"/>
                          <a:ea typeface="Roboto"/>
                          <a:cs typeface="Roboto"/>
                          <a:sym typeface="Roboto"/>
                        </a:rPr>
                        <a:t>Vulnerability</a:t>
                      </a:r>
                      <a:endParaRPr b="1">
                        <a:solidFill>
                          <a:srgbClr val="FFFFFF"/>
                        </a:solidFill>
                        <a:latin typeface="Roboto"/>
                        <a:ea typeface="Roboto"/>
                        <a:cs typeface="Roboto"/>
                        <a:sym typeface="Roboto"/>
                      </a:endParaRPr>
                    </a:p>
                  </a:txBody>
                  <a:tcPr marT="91425" marB="91425" marR="182875" marL="182875" anchor="ctr">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990000"/>
                    </a:solidFill>
                  </a:tcPr>
                </a:tc>
                <a:tc>
                  <a:txBody>
                    <a:bodyPr/>
                    <a:lstStyle/>
                    <a:p>
                      <a:pPr indent="0" lvl="0" marL="0" rtl="0" algn="l">
                        <a:spcBef>
                          <a:spcPts val="0"/>
                        </a:spcBef>
                        <a:spcAft>
                          <a:spcPts val="0"/>
                        </a:spcAft>
                        <a:buNone/>
                      </a:pPr>
                      <a:r>
                        <a:rPr b="1" lang="en">
                          <a:solidFill>
                            <a:srgbClr val="FFFFFF"/>
                          </a:solidFill>
                          <a:latin typeface="Roboto"/>
                          <a:ea typeface="Roboto"/>
                          <a:cs typeface="Roboto"/>
                          <a:sym typeface="Roboto"/>
                        </a:rPr>
                        <a:t>Description</a:t>
                      </a:r>
                      <a:endParaRPr b="1">
                        <a:solidFill>
                          <a:srgbClr val="FFFFFF"/>
                        </a:solidFill>
                        <a:latin typeface="Roboto"/>
                        <a:ea typeface="Roboto"/>
                        <a:cs typeface="Roboto"/>
                        <a:sym typeface="Roboto"/>
                      </a:endParaRPr>
                    </a:p>
                  </a:txBody>
                  <a:tcPr marT="91425" marB="91425" marR="182875" marL="182875" anchor="ctr">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990000"/>
                    </a:solidFill>
                  </a:tcPr>
                </a:tc>
                <a:tc>
                  <a:txBody>
                    <a:bodyPr/>
                    <a:lstStyle/>
                    <a:p>
                      <a:pPr indent="0" lvl="0" marL="0" rtl="0" algn="l">
                        <a:spcBef>
                          <a:spcPts val="0"/>
                        </a:spcBef>
                        <a:spcAft>
                          <a:spcPts val="0"/>
                        </a:spcAft>
                        <a:buNone/>
                      </a:pPr>
                      <a:r>
                        <a:rPr b="1" lang="en">
                          <a:solidFill>
                            <a:srgbClr val="FFFFFF"/>
                          </a:solidFill>
                          <a:latin typeface="Roboto"/>
                          <a:ea typeface="Roboto"/>
                          <a:cs typeface="Roboto"/>
                          <a:sym typeface="Roboto"/>
                        </a:rPr>
                        <a:t>Impact</a:t>
                      </a:r>
                      <a:endParaRPr b="1">
                        <a:solidFill>
                          <a:srgbClr val="FFFFFF"/>
                        </a:solidFill>
                        <a:latin typeface="Roboto"/>
                        <a:ea typeface="Roboto"/>
                        <a:cs typeface="Roboto"/>
                        <a:sym typeface="Roboto"/>
                      </a:endParaRPr>
                    </a:p>
                  </a:txBody>
                  <a:tcPr marT="91425" marB="91425" marR="182875" marL="182875" anchor="ctr">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990000"/>
                    </a:solidFill>
                  </a:tcPr>
                </a:tc>
              </a:tr>
              <a:tr h="852350">
                <a:tc>
                  <a:txBody>
                    <a:bodyPr/>
                    <a:lstStyle/>
                    <a:p>
                      <a:pPr indent="0" lvl="0" marL="0" rtl="0" algn="l">
                        <a:spcBef>
                          <a:spcPts val="0"/>
                        </a:spcBef>
                        <a:spcAft>
                          <a:spcPts val="0"/>
                        </a:spcAft>
                        <a:buNone/>
                      </a:pPr>
                      <a:r>
                        <a:rPr b="1" lang="en" sz="1300">
                          <a:solidFill>
                            <a:srgbClr val="3B454A"/>
                          </a:solidFill>
                          <a:latin typeface="Roboto"/>
                          <a:ea typeface="Roboto"/>
                          <a:cs typeface="Roboto"/>
                          <a:sym typeface="Roboto"/>
                        </a:rPr>
                        <a:t>Weak Password/</a:t>
                      </a:r>
                      <a:r>
                        <a:rPr b="1" lang="en" sz="1300">
                          <a:solidFill>
                            <a:srgbClr val="3B454A"/>
                          </a:solidFill>
                          <a:latin typeface="Roboto"/>
                          <a:ea typeface="Roboto"/>
                          <a:cs typeface="Roboto"/>
                          <a:sym typeface="Roboto"/>
                        </a:rPr>
                        <a:t>Non-Salted Hashes</a:t>
                      </a:r>
                      <a:endParaRPr i="1" sz="12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Roboto"/>
                          <a:ea typeface="Roboto"/>
                          <a:cs typeface="Roboto"/>
                          <a:sym typeface="Roboto"/>
                        </a:rPr>
                        <a:t>Short, common, a system default, or something that could be rapidly guessed by executing a brute force attack</a:t>
                      </a:r>
                      <a:endParaRPr i="1" sz="12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DBD9E8"/>
                    </a:solidFill>
                  </a:tcPr>
                </a:tc>
                <a:tc>
                  <a:txBody>
                    <a:bodyPr/>
                    <a:lstStyle/>
                    <a:p>
                      <a:pPr indent="0" lvl="0" marL="0" rtl="0" algn="l">
                        <a:spcBef>
                          <a:spcPts val="0"/>
                        </a:spcBef>
                        <a:spcAft>
                          <a:spcPts val="0"/>
                        </a:spcAft>
                        <a:buNone/>
                      </a:pPr>
                      <a:r>
                        <a:rPr lang="en" sz="1200">
                          <a:latin typeface="Roboto"/>
                          <a:ea typeface="Roboto"/>
                          <a:cs typeface="Roboto"/>
                          <a:sym typeface="Roboto"/>
                        </a:rPr>
                        <a:t>If an attacker can gain access to the hashes, then the lack of a salt makes it easier to conduct brute force attacks</a:t>
                      </a:r>
                      <a:endParaRPr i="1" sz="13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r>
              <a:tr h="682250">
                <a:tc>
                  <a:txBody>
                    <a:bodyPr/>
                    <a:lstStyle/>
                    <a:p>
                      <a:pPr indent="0" lvl="0" marL="0" rtl="0" algn="l">
                        <a:spcBef>
                          <a:spcPts val="0"/>
                        </a:spcBef>
                        <a:spcAft>
                          <a:spcPts val="0"/>
                        </a:spcAft>
                        <a:buNone/>
                      </a:pPr>
                      <a:r>
                        <a:rPr b="1" lang="en" sz="1300">
                          <a:solidFill>
                            <a:srgbClr val="3B454A"/>
                          </a:solidFill>
                          <a:latin typeface="Roboto"/>
                          <a:ea typeface="Roboto"/>
                          <a:cs typeface="Roboto"/>
                          <a:sym typeface="Roboto"/>
                        </a:rPr>
                        <a:t>LFI Vulnerability </a:t>
                      </a:r>
                      <a:endParaRPr b="1" sz="13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Roboto"/>
                          <a:ea typeface="Roboto"/>
                          <a:cs typeface="Roboto"/>
                          <a:sym typeface="Roboto"/>
                        </a:rPr>
                        <a:t>LFI allows access into confidential files on a site. </a:t>
                      </a:r>
                      <a:endParaRPr sz="12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DBD9E8"/>
                    </a:solidFill>
                  </a:tcPr>
                </a:tc>
                <a:tc>
                  <a:txBody>
                    <a:bodyPr/>
                    <a:lstStyle/>
                    <a:p>
                      <a:pPr indent="0" lvl="0" marL="0" rtl="0" algn="l">
                        <a:spcBef>
                          <a:spcPts val="0"/>
                        </a:spcBef>
                        <a:spcAft>
                          <a:spcPts val="0"/>
                        </a:spcAft>
                        <a:buNone/>
                      </a:pPr>
                      <a:r>
                        <a:rPr lang="en" sz="1200">
                          <a:latin typeface="Roboto"/>
                          <a:ea typeface="Roboto"/>
                          <a:cs typeface="Roboto"/>
                          <a:sym typeface="Roboto"/>
                        </a:rPr>
                        <a:t>An LFI vulnerability allows attackers to gain access to sensitive credentials</a:t>
                      </a:r>
                      <a:endParaRPr sz="12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r>
              <a:tr h="852350">
                <a:tc>
                  <a:txBody>
                    <a:bodyPr/>
                    <a:lstStyle/>
                    <a:p>
                      <a:pPr indent="0" lvl="0" marL="0" rtl="0" algn="l">
                        <a:lnSpc>
                          <a:spcPct val="120000"/>
                        </a:lnSpc>
                        <a:spcBef>
                          <a:spcPts val="0"/>
                        </a:spcBef>
                        <a:spcAft>
                          <a:spcPts val="400"/>
                        </a:spcAft>
                        <a:buNone/>
                      </a:pPr>
                      <a:r>
                        <a:rPr b="1" lang="en" sz="1300">
                          <a:solidFill>
                            <a:srgbClr val="3B454A"/>
                          </a:solidFill>
                          <a:latin typeface="Roboto"/>
                          <a:ea typeface="Roboto"/>
                          <a:cs typeface="Roboto"/>
                          <a:sym typeface="Roboto"/>
                        </a:rPr>
                        <a:t>CVE-2017-7269</a:t>
                      </a:r>
                      <a:endParaRPr sz="12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Roboto"/>
                          <a:ea typeface="Roboto"/>
                          <a:cs typeface="Roboto"/>
                          <a:sym typeface="Roboto"/>
                        </a:rPr>
                        <a:t>WebDAV improperly handles objects in memory, which could allow an attacker to run arbitrary code on the user’s system.</a:t>
                      </a:r>
                      <a:endParaRPr sz="12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DBD9E8"/>
                    </a:solidFill>
                  </a:tcPr>
                </a:tc>
                <a:tc>
                  <a:txBody>
                    <a:bodyPr/>
                    <a:lstStyle/>
                    <a:p>
                      <a:pPr indent="0" lvl="0" marL="0" rtl="0" algn="l">
                        <a:spcBef>
                          <a:spcPts val="0"/>
                        </a:spcBef>
                        <a:spcAft>
                          <a:spcPts val="0"/>
                        </a:spcAft>
                        <a:buNone/>
                      </a:pPr>
                      <a:r>
                        <a:rPr lang="en" sz="1200">
                          <a:latin typeface="Roboto"/>
                          <a:ea typeface="Roboto"/>
                          <a:cs typeface="Roboto"/>
                          <a:sym typeface="Roboto"/>
                        </a:rPr>
                        <a:t>An attacker who successfully exploited this vulnerability could gain the same user rights as the current user (root accessibility).</a:t>
                      </a:r>
                      <a:endParaRPr sz="12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r>
              <a:tr h="1022475">
                <a:tc>
                  <a:txBody>
                    <a:bodyPr/>
                    <a:lstStyle/>
                    <a:p>
                      <a:pPr indent="0" lvl="0" marL="0" rtl="0" algn="l">
                        <a:spcBef>
                          <a:spcPts val="0"/>
                        </a:spcBef>
                        <a:spcAft>
                          <a:spcPts val="0"/>
                        </a:spcAft>
                        <a:buNone/>
                      </a:pPr>
                      <a:r>
                        <a:rPr b="1" lang="en" sz="1300">
                          <a:solidFill>
                            <a:srgbClr val="3B454A"/>
                          </a:solidFill>
                          <a:latin typeface="Roboto"/>
                          <a:ea typeface="Roboto"/>
                          <a:cs typeface="Roboto"/>
                          <a:sym typeface="Roboto"/>
                        </a:rPr>
                        <a:t>Unrestricted Upload of File with Dangerous Type</a:t>
                      </a:r>
                      <a:endParaRPr sz="12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Roboto"/>
                          <a:ea typeface="Roboto"/>
                          <a:cs typeface="Roboto"/>
                          <a:sym typeface="Roboto"/>
                        </a:rPr>
                        <a:t>Unrestricted Upload of File with</a:t>
                      </a:r>
                      <a:endParaRPr sz="1200">
                        <a:latin typeface="Roboto"/>
                        <a:ea typeface="Roboto"/>
                        <a:cs typeface="Roboto"/>
                        <a:sym typeface="Roboto"/>
                      </a:endParaRPr>
                    </a:p>
                    <a:p>
                      <a:pPr indent="0" lvl="0" marL="0" rtl="0" algn="l">
                        <a:spcBef>
                          <a:spcPts val="0"/>
                        </a:spcBef>
                        <a:spcAft>
                          <a:spcPts val="0"/>
                        </a:spcAft>
                        <a:buNone/>
                      </a:pPr>
                      <a:r>
                        <a:rPr lang="en" sz="1200">
                          <a:latin typeface="Roboto"/>
                          <a:ea typeface="Roboto"/>
                          <a:cs typeface="Roboto"/>
                          <a:sym typeface="Roboto"/>
                        </a:rPr>
                        <a:t>Dangerous Type</a:t>
                      </a:r>
                      <a:endParaRPr sz="1200">
                        <a:latin typeface="Roboto"/>
                        <a:ea typeface="Roboto"/>
                        <a:cs typeface="Roboto"/>
                        <a:sym typeface="Roboto"/>
                      </a:endParaRPr>
                    </a:p>
                    <a:p>
                      <a:pPr indent="0" lvl="0" marL="0" rtl="0" algn="l">
                        <a:spcBef>
                          <a:spcPts val="0"/>
                        </a:spcBef>
                        <a:spcAft>
                          <a:spcPts val="0"/>
                        </a:spcAft>
                        <a:buNone/>
                      </a:pPr>
                      <a:r>
                        <a:t/>
                      </a:r>
                      <a:endParaRPr sz="12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DBD9E8"/>
                    </a:solidFill>
                  </a:tcPr>
                </a:tc>
                <a:tc>
                  <a:txBody>
                    <a:bodyPr/>
                    <a:lstStyle/>
                    <a:p>
                      <a:pPr indent="0" lvl="0" marL="0" rtl="0" algn="l">
                        <a:spcBef>
                          <a:spcPts val="0"/>
                        </a:spcBef>
                        <a:spcAft>
                          <a:spcPts val="0"/>
                        </a:spcAft>
                        <a:buNone/>
                      </a:pPr>
                      <a:r>
                        <a:rPr lang="en" sz="1200">
                          <a:latin typeface="Roboto"/>
                          <a:ea typeface="Roboto"/>
                          <a:cs typeface="Roboto"/>
                          <a:sym typeface="Roboto"/>
                        </a:rPr>
                        <a:t>Allows the attacker</a:t>
                      </a:r>
                      <a:endParaRPr sz="1200">
                        <a:latin typeface="Roboto"/>
                        <a:ea typeface="Roboto"/>
                        <a:cs typeface="Roboto"/>
                        <a:sym typeface="Roboto"/>
                      </a:endParaRPr>
                    </a:p>
                    <a:p>
                      <a:pPr indent="0" lvl="0" marL="0" rtl="0" algn="l">
                        <a:spcBef>
                          <a:spcPts val="0"/>
                        </a:spcBef>
                        <a:spcAft>
                          <a:spcPts val="0"/>
                        </a:spcAft>
                        <a:buNone/>
                      </a:pPr>
                      <a:r>
                        <a:rPr lang="en" sz="1200">
                          <a:latin typeface="Roboto"/>
                          <a:ea typeface="Roboto"/>
                          <a:cs typeface="Roboto"/>
                          <a:sym typeface="Roboto"/>
                        </a:rPr>
                        <a:t>to upload or transfer files that can be automatically processed within</a:t>
                      </a:r>
                      <a:endParaRPr sz="1200">
                        <a:latin typeface="Roboto"/>
                        <a:ea typeface="Roboto"/>
                        <a:cs typeface="Roboto"/>
                        <a:sym typeface="Roboto"/>
                      </a:endParaRPr>
                    </a:p>
                    <a:p>
                      <a:pPr indent="0" lvl="0" marL="0" rtl="0" algn="l">
                        <a:spcBef>
                          <a:spcPts val="0"/>
                        </a:spcBef>
                        <a:spcAft>
                          <a:spcPts val="0"/>
                        </a:spcAft>
                        <a:buNone/>
                      </a:pPr>
                      <a:r>
                        <a:rPr lang="en" sz="1200">
                          <a:latin typeface="Roboto"/>
                          <a:ea typeface="Roboto"/>
                          <a:cs typeface="Roboto"/>
                          <a:sym typeface="Roboto"/>
                        </a:rPr>
                        <a:t>the product's environment.</a:t>
                      </a:r>
                      <a:endParaRPr sz="1200">
                        <a:latin typeface="Roboto"/>
                        <a:ea typeface="Roboto"/>
                        <a:cs typeface="Roboto"/>
                        <a:sym typeface="Roboto"/>
                      </a:endParaRPr>
                    </a:p>
                    <a:p>
                      <a:pPr indent="0" lvl="0" marL="0" rtl="0" algn="l">
                        <a:spcBef>
                          <a:spcPts val="0"/>
                        </a:spcBef>
                        <a:spcAft>
                          <a:spcPts val="0"/>
                        </a:spcAft>
                        <a:buNone/>
                      </a:pPr>
                      <a:r>
                        <a:t/>
                      </a:r>
                      <a:endParaRPr sz="12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26"/>
          <p:cNvSpPr txBox="1"/>
          <p:nvPr>
            <p:ph type="title"/>
          </p:nvPr>
        </p:nvSpPr>
        <p:spPr>
          <a:xfrm>
            <a:off x="-12300" y="0"/>
            <a:ext cx="9168600" cy="533700"/>
          </a:xfrm>
          <a:prstGeom prst="rect">
            <a:avLst/>
          </a:prstGeom>
        </p:spPr>
        <p:txBody>
          <a:bodyPr anchorCtr="0" anchor="t" bIns="91425" lIns="457200" spcFirstLastPara="1" rIns="274300" wrap="square" tIns="182875">
            <a:normAutofit fontScale="90000"/>
          </a:bodyPr>
          <a:lstStyle/>
          <a:p>
            <a:pPr indent="0" lvl="0" marL="0" rtl="0" algn="l">
              <a:spcBef>
                <a:spcPts val="0"/>
              </a:spcBef>
              <a:spcAft>
                <a:spcPts val="0"/>
              </a:spcAft>
              <a:buNone/>
            </a:pPr>
            <a:r>
              <a:rPr lang="en"/>
              <a:t>Vulnerability Assessment</a:t>
            </a:r>
            <a:endParaRPr/>
          </a:p>
        </p:txBody>
      </p:sp>
      <p:sp>
        <p:nvSpPr>
          <p:cNvPr id="185" name="Google Shape;185;p26"/>
          <p:cNvSpPr txBox="1"/>
          <p:nvPr>
            <p:ph idx="1" type="subTitle"/>
          </p:nvPr>
        </p:nvSpPr>
        <p:spPr>
          <a:xfrm>
            <a:off x="0" y="675975"/>
            <a:ext cx="9144000" cy="364800"/>
          </a:xfrm>
          <a:prstGeom prst="rect">
            <a:avLst/>
          </a:prstGeom>
        </p:spPr>
        <p:txBody>
          <a:bodyPr anchorCtr="0" anchor="t" bIns="0" lIns="457200" spcFirstLastPara="1" rIns="457200" wrap="square" tIns="91425">
            <a:normAutofit lnSpcReduction="20000"/>
          </a:bodyPr>
          <a:lstStyle/>
          <a:p>
            <a:pPr indent="0" lvl="0" marL="0" rtl="0" algn="l">
              <a:spcBef>
                <a:spcPts val="0"/>
              </a:spcBef>
              <a:spcAft>
                <a:spcPts val="1200"/>
              </a:spcAft>
              <a:buNone/>
            </a:pPr>
            <a:r>
              <a:rPr lang="en">
                <a:latin typeface="Roboto Medium"/>
                <a:ea typeface="Roboto Medium"/>
                <a:cs typeface="Roboto Medium"/>
                <a:sym typeface="Roboto Medium"/>
              </a:rPr>
              <a:t>The assessment uncovered the following critical vulnerabilities in the target:</a:t>
            </a:r>
            <a:endParaRPr/>
          </a:p>
        </p:txBody>
      </p:sp>
      <p:sp>
        <p:nvSpPr>
          <p:cNvPr id="186" name="Google Shape;186;p26"/>
          <p:cNvSpPr txBox="1"/>
          <p:nvPr>
            <p:ph idx="2" type="subTitle"/>
          </p:nvPr>
        </p:nvSpPr>
        <p:spPr>
          <a:xfrm>
            <a:off x="-12300" y="4916650"/>
            <a:ext cx="7971900" cy="226800"/>
          </a:xfrm>
          <a:prstGeom prst="rect">
            <a:avLst/>
          </a:prstGeom>
        </p:spPr>
        <p:txBody>
          <a:bodyPr anchorCtr="0" anchor="t" bIns="0" lIns="274300" spcFirstLastPara="1" rIns="0" wrap="square" tIns="45700">
            <a:normAutofit/>
          </a:bodyPr>
          <a:lstStyle/>
          <a:p>
            <a:pPr indent="0" lvl="0" marL="0" rtl="0" algn="l">
              <a:spcBef>
                <a:spcPts val="0"/>
              </a:spcBef>
              <a:spcAft>
                <a:spcPts val="1200"/>
              </a:spcAft>
              <a:buNone/>
            </a:pPr>
            <a:r>
              <a:t/>
            </a:r>
            <a:endParaRPr/>
          </a:p>
        </p:txBody>
      </p:sp>
      <p:graphicFrame>
        <p:nvGraphicFramePr>
          <p:cNvPr id="187" name="Google Shape;187;p26"/>
          <p:cNvGraphicFramePr/>
          <p:nvPr/>
        </p:nvGraphicFramePr>
        <p:xfrm>
          <a:off x="467150" y="1201900"/>
          <a:ext cx="3000000" cy="3000000"/>
        </p:xfrm>
        <a:graphic>
          <a:graphicData uri="http://schemas.openxmlformats.org/drawingml/2006/table">
            <a:tbl>
              <a:tblPr>
                <a:noFill/>
                <a:tableStyleId>{C0B298D2-70EC-4DCA-B9FC-A70B9038547D}</a:tableStyleId>
              </a:tblPr>
              <a:tblGrid>
                <a:gridCol w="2787500"/>
                <a:gridCol w="2787500"/>
                <a:gridCol w="2787500"/>
              </a:tblGrid>
              <a:tr h="397450">
                <a:tc>
                  <a:txBody>
                    <a:bodyPr/>
                    <a:lstStyle/>
                    <a:p>
                      <a:pPr indent="0" lvl="0" marL="0" rtl="0" algn="l">
                        <a:spcBef>
                          <a:spcPts val="0"/>
                        </a:spcBef>
                        <a:spcAft>
                          <a:spcPts val="0"/>
                        </a:spcAft>
                        <a:buNone/>
                      </a:pPr>
                      <a:r>
                        <a:rPr b="1" lang="en">
                          <a:solidFill>
                            <a:srgbClr val="FFFFFF"/>
                          </a:solidFill>
                          <a:latin typeface="Roboto"/>
                          <a:ea typeface="Roboto"/>
                          <a:cs typeface="Roboto"/>
                          <a:sym typeface="Roboto"/>
                        </a:rPr>
                        <a:t>Vulnerability</a:t>
                      </a:r>
                      <a:endParaRPr b="1">
                        <a:solidFill>
                          <a:srgbClr val="FFFFFF"/>
                        </a:solidFill>
                        <a:latin typeface="Roboto"/>
                        <a:ea typeface="Roboto"/>
                        <a:cs typeface="Roboto"/>
                        <a:sym typeface="Roboto"/>
                      </a:endParaRPr>
                    </a:p>
                  </a:txBody>
                  <a:tcPr marT="91425" marB="91425" marR="182875" marL="182875" anchor="ctr">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990000"/>
                    </a:solidFill>
                  </a:tcPr>
                </a:tc>
                <a:tc>
                  <a:txBody>
                    <a:bodyPr/>
                    <a:lstStyle/>
                    <a:p>
                      <a:pPr indent="0" lvl="0" marL="0" rtl="0" algn="l">
                        <a:spcBef>
                          <a:spcPts val="0"/>
                        </a:spcBef>
                        <a:spcAft>
                          <a:spcPts val="0"/>
                        </a:spcAft>
                        <a:buNone/>
                      </a:pPr>
                      <a:r>
                        <a:rPr b="1" lang="en">
                          <a:solidFill>
                            <a:srgbClr val="FFFFFF"/>
                          </a:solidFill>
                          <a:latin typeface="Roboto"/>
                          <a:ea typeface="Roboto"/>
                          <a:cs typeface="Roboto"/>
                          <a:sym typeface="Roboto"/>
                        </a:rPr>
                        <a:t>Description</a:t>
                      </a:r>
                      <a:endParaRPr b="1">
                        <a:solidFill>
                          <a:srgbClr val="FFFFFF"/>
                        </a:solidFill>
                        <a:latin typeface="Roboto"/>
                        <a:ea typeface="Roboto"/>
                        <a:cs typeface="Roboto"/>
                        <a:sym typeface="Roboto"/>
                      </a:endParaRPr>
                    </a:p>
                  </a:txBody>
                  <a:tcPr marT="91425" marB="91425" marR="182875" marL="182875" anchor="ctr">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990000"/>
                    </a:solidFill>
                  </a:tcPr>
                </a:tc>
                <a:tc>
                  <a:txBody>
                    <a:bodyPr/>
                    <a:lstStyle/>
                    <a:p>
                      <a:pPr indent="0" lvl="0" marL="0" rtl="0" algn="l">
                        <a:spcBef>
                          <a:spcPts val="0"/>
                        </a:spcBef>
                        <a:spcAft>
                          <a:spcPts val="0"/>
                        </a:spcAft>
                        <a:buNone/>
                      </a:pPr>
                      <a:r>
                        <a:rPr b="1" lang="en">
                          <a:solidFill>
                            <a:srgbClr val="FFFFFF"/>
                          </a:solidFill>
                          <a:latin typeface="Roboto"/>
                          <a:ea typeface="Roboto"/>
                          <a:cs typeface="Roboto"/>
                          <a:sym typeface="Roboto"/>
                        </a:rPr>
                        <a:t>Impact</a:t>
                      </a:r>
                      <a:endParaRPr b="1">
                        <a:solidFill>
                          <a:srgbClr val="FFFFFF"/>
                        </a:solidFill>
                        <a:latin typeface="Roboto"/>
                        <a:ea typeface="Roboto"/>
                        <a:cs typeface="Roboto"/>
                        <a:sym typeface="Roboto"/>
                      </a:endParaRPr>
                    </a:p>
                  </a:txBody>
                  <a:tcPr marT="91425" marB="91425" marR="182875" marL="182875" anchor="ctr">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990000"/>
                    </a:solidFill>
                  </a:tcPr>
                </a:tc>
              </a:tr>
              <a:tr h="767375">
                <a:tc>
                  <a:txBody>
                    <a:bodyPr/>
                    <a:lstStyle/>
                    <a:p>
                      <a:pPr indent="0" lvl="0" marL="0" rtl="0" algn="l">
                        <a:lnSpc>
                          <a:spcPct val="120000"/>
                        </a:lnSpc>
                        <a:spcBef>
                          <a:spcPts val="0"/>
                        </a:spcBef>
                        <a:spcAft>
                          <a:spcPts val="400"/>
                        </a:spcAft>
                        <a:buNone/>
                      </a:pPr>
                      <a:r>
                        <a:rPr b="1" lang="en" sz="1300">
                          <a:solidFill>
                            <a:srgbClr val="3B454A"/>
                          </a:solidFill>
                          <a:latin typeface="Roboto"/>
                          <a:ea typeface="Roboto"/>
                          <a:cs typeface="Roboto"/>
                          <a:sym typeface="Roboto"/>
                        </a:rPr>
                        <a:t>CVE-2019-6579</a:t>
                      </a:r>
                      <a:endParaRPr i="1" sz="12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Roboto"/>
                          <a:ea typeface="Roboto"/>
                          <a:cs typeface="Roboto"/>
                          <a:sym typeface="Roboto"/>
                        </a:rPr>
                        <a:t>An attacker with network access to the web server on port 80/TCP or 443/TCP could execute system commands with administrative privileges.</a:t>
                      </a:r>
                      <a:endParaRPr i="1" sz="12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DBD9E8"/>
                    </a:solidFill>
                  </a:tcPr>
                </a:tc>
                <a:tc>
                  <a:txBody>
                    <a:bodyPr/>
                    <a:lstStyle/>
                    <a:p>
                      <a:pPr indent="0" lvl="0" marL="0" rtl="0" algn="l">
                        <a:spcBef>
                          <a:spcPts val="0"/>
                        </a:spcBef>
                        <a:spcAft>
                          <a:spcPts val="0"/>
                        </a:spcAft>
                        <a:buNone/>
                      </a:pPr>
                      <a:r>
                        <a:rPr lang="en" sz="1200">
                          <a:latin typeface="Roboto"/>
                          <a:ea typeface="Roboto"/>
                          <a:cs typeface="Roboto"/>
                          <a:sym typeface="Roboto"/>
                        </a:rPr>
                        <a:t>No user interaction is required to exploit this security vulnerability. Successful exploitation of the security vulnerability compromises confidentiality, integrity or availability of the targeted system.</a:t>
                      </a:r>
                      <a:endParaRPr sz="12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r>
              <a:tr h="767375">
                <a:tc>
                  <a:txBody>
                    <a:bodyPr/>
                    <a:lstStyle/>
                    <a:p>
                      <a:pPr indent="0" lvl="0" marL="0" rtl="0" algn="l">
                        <a:spcBef>
                          <a:spcPts val="0"/>
                        </a:spcBef>
                        <a:spcAft>
                          <a:spcPts val="0"/>
                        </a:spcAft>
                        <a:buNone/>
                      </a:pPr>
                      <a:r>
                        <a:rPr b="1" lang="en" sz="1300">
                          <a:solidFill>
                            <a:srgbClr val="3B454A"/>
                          </a:solidFill>
                          <a:latin typeface="Roboto"/>
                          <a:ea typeface="Roboto"/>
                          <a:cs typeface="Roboto"/>
                          <a:sym typeface="Roboto"/>
                        </a:rPr>
                        <a:t>Exposure of Information Through Directory Listing</a:t>
                      </a:r>
                      <a:endParaRPr sz="12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Roboto"/>
                          <a:ea typeface="Roboto"/>
                          <a:cs typeface="Roboto"/>
                          <a:sym typeface="Roboto"/>
                        </a:rPr>
                        <a:t>A directory listing is inappropriately exposed, yielding potentially sensitive information to attackers.</a:t>
                      </a:r>
                      <a:endParaRPr sz="12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DBD9E8"/>
                    </a:solidFill>
                  </a:tcPr>
                </a:tc>
                <a:tc>
                  <a:txBody>
                    <a:bodyPr/>
                    <a:lstStyle/>
                    <a:p>
                      <a:pPr indent="0" lvl="0" marL="0" rtl="0" algn="l">
                        <a:spcBef>
                          <a:spcPts val="0"/>
                        </a:spcBef>
                        <a:spcAft>
                          <a:spcPts val="0"/>
                        </a:spcAft>
                        <a:buNone/>
                      </a:pPr>
                      <a:r>
                        <a:rPr lang="en" sz="1200">
                          <a:latin typeface="Roboto"/>
                          <a:ea typeface="Roboto"/>
                          <a:cs typeface="Roboto"/>
                          <a:sym typeface="Roboto"/>
                        </a:rPr>
                        <a:t>Exposing the contents of a directory can lead to an attacker gaining access to source code or providing useful information for the attacker to devise exploits, such as creation times of files or any information that may be encoded in file names. The directory listing may also compromise private or confidential data.</a:t>
                      </a:r>
                      <a:endParaRPr sz="12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27"/>
          <p:cNvSpPr txBox="1"/>
          <p:nvPr>
            <p:ph type="title"/>
          </p:nvPr>
        </p:nvSpPr>
        <p:spPr>
          <a:xfrm>
            <a:off x="-12300" y="0"/>
            <a:ext cx="9168600" cy="533700"/>
          </a:xfrm>
          <a:prstGeom prst="rect">
            <a:avLst/>
          </a:prstGeom>
        </p:spPr>
        <p:txBody>
          <a:bodyPr anchorCtr="0" anchor="t" bIns="91425" lIns="457200" spcFirstLastPara="1" rIns="274300" wrap="square" tIns="182875">
            <a:normAutofit fontScale="90000"/>
          </a:bodyPr>
          <a:lstStyle/>
          <a:p>
            <a:pPr indent="0" lvl="0" marL="0" rtl="0" algn="l">
              <a:spcBef>
                <a:spcPts val="0"/>
              </a:spcBef>
              <a:spcAft>
                <a:spcPts val="0"/>
              </a:spcAft>
              <a:buNone/>
            </a:pPr>
            <a:r>
              <a:rPr lang="en"/>
              <a:t>Exploitation: Exposure of Information Through Directory Listing</a:t>
            </a:r>
            <a:endParaRPr/>
          </a:p>
        </p:txBody>
      </p:sp>
      <p:sp>
        <p:nvSpPr>
          <p:cNvPr id="193" name="Google Shape;193;p27"/>
          <p:cNvSpPr txBox="1"/>
          <p:nvPr>
            <p:ph idx="2" type="subTitle"/>
          </p:nvPr>
        </p:nvSpPr>
        <p:spPr>
          <a:xfrm>
            <a:off x="-12300" y="4916650"/>
            <a:ext cx="7971900" cy="226800"/>
          </a:xfrm>
          <a:prstGeom prst="rect">
            <a:avLst/>
          </a:prstGeom>
        </p:spPr>
        <p:txBody>
          <a:bodyPr anchorCtr="0" anchor="t" bIns="0" lIns="274300" spcFirstLastPara="1" rIns="0" wrap="square" tIns="45700">
            <a:normAutofit/>
          </a:bodyPr>
          <a:lstStyle/>
          <a:p>
            <a:pPr indent="0" lvl="0" marL="0" rtl="0" algn="l">
              <a:spcBef>
                <a:spcPts val="0"/>
              </a:spcBef>
              <a:spcAft>
                <a:spcPts val="1200"/>
              </a:spcAft>
              <a:buNone/>
            </a:pPr>
            <a:r>
              <a:t/>
            </a:r>
            <a:endParaRPr/>
          </a:p>
        </p:txBody>
      </p:sp>
      <p:sp>
        <p:nvSpPr>
          <p:cNvPr id="194" name="Google Shape;194;p27"/>
          <p:cNvSpPr/>
          <p:nvPr/>
        </p:nvSpPr>
        <p:spPr>
          <a:xfrm flipH="1">
            <a:off x="724275" y="1480575"/>
            <a:ext cx="2428500" cy="31542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27"/>
          <p:cNvSpPr txBox="1"/>
          <p:nvPr/>
        </p:nvSpPr>
        <p:spPr>
          <a:xfrm>
            <a:off x="724275" y="1480624"/>
            <a:ext cx="2371500" cy="31542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Clr>
                <a:schemeClr val="dk1"/>
              </a:buClr>
              <a:buSzPts val="1100"/>
              <a:buFont typeface="Arial"/>
              <a:buNone/>
            </a:pPr>
            <a:r>
              <a:rPr b="1" lang="en" sz="1200">
                <a:latin typeface="Roboto"/>
                <a:ea typeface="Roboto"/>
                <a:cs typeface="Roboto"/>
                <a:sym typeface="Roboto"/>
              </a:rPr>
              <a:t>Tools &amp; Processes</a:t>
            </a:r>
            <a:endParaRPr b="1" sz="1200">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sz="1200">
                <a:latin typeface="Roboto"/>
                <a:ea typeface="Roboto"/>
                <a:cs typeface="Roboto"/>
                <a:sym typeface="Roboto"/>
              </a:rPr>
              <a:t> </a:t>
            </a:r>
            <a:endParaRPr sz="1200">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b="1" lang="en" sz="1200">
                <a:latin typeface="Roboto"/>
                <a:ea typeface="Roboto"/>
                <a:cs typeface="Roboto"/>
                <a:sym typeface="Roboto"/>
              </a:rPr>
              <a:t>NMAP-</a:t>
            </a:r>
            <a:r>
              <a:rPr lang="en" sz="1200">
                <a:latin typeface="Roboto"/>
                <a:ea typeface="Roboto"/>
                <a:cs typeface="Roboto"/>
                <a:sym typeface="Roboto"/>
              </a:rPr>
              <a:t> </a:t>
            </a:r>
            <a:r>
              <a:rPr lang="en" sz="1100">
                <a:latin typeface="Roboto"/>
                <a:ea typeface="Roboto"/>
                <a:cs typeface="Roboto"/>
                <a:sym typeface="Roboto"/>
              </a:rPr>
              <a:t>scanned the network and discovered the apache server, files and open ports (22,80)</a:t>
            </a:r>
            <a:r>
              <a:rPr lang="en" sz="1200">
                <a:latin typeface="Roboto"/>
                <a:ea typeface="Roboto"/>
                <a:cs typeface="Roboto"/>
                <a:sym typeface="Roboto"/>
              </a:rPr>
              <a:t> </a:t>
            </a:r>
            <a:r>
              <a:rPr i="1" lang="en" sz="800">
                <a:solidFill>
                  <a:srgbClr val="FF0000"/>
                </a:solidFill>
                <a:latin typeface="Roboto"/>
                <a:ea typeface="Roboto"/>
                <a:cs typeface="Roboto"/>
                <a:sym typeface="Roboto"/>
              </a:rPr>
              <a:t>nmap -A -vvv 192.168.1.105</a:t>
            </a:r>
            <a:endParaRPr i="1" sz="800">
              <a:solidFill>
                <a:srgbClr val="FF0000"/>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b="1" lang="en" sz="1200">
                <a:latin typeface="Roboto"/>
                <a:ea typeface="Roboto"/>
                <a:cs typeface="Roboto"/>
                <a:sym typeface="Roboto"/>
              </a:rPr>
              <a:t>BROWSER-</a:t>
            </a:r>
            <a:r>
              <a:rPr lang="en" sz="1100">
                <a:latin typeface="Roboto"/>
                <a:ea typeface="Roboto"/>
                <a:cs typeface="Roboto"/>
                <a:sym typeface="Roboto"/>
              </a:rPr>
              <a:t>Used the browser to navigate to the IP address and look through the available</a:t>
            </a:r>
            <a:endParaRPr sz="1100">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sz="1100">
                <a:latin typeface="Roboto"/>
                <a:ea typeface="Roboto"/>
                <a:cs typeface="Roboto"/>
                <a:sym typeface="Roboto"/>
              </a:rPr>
              <a:t>folders</a:t>
            </a:r>
            <a:endParaRPr b="1" sz="1200">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b="1" lang="en" sz="1200">
                <a:latin typeface="Roboto"/>
                <a:ea typeface="Roboto"/>
                <a:cs typeface="Roboto"/>
                <a:sym typeface="Roboto"/>
              </a:rPr>
              <a:t>HYDRA-</a:t>
            </a:r>
            <a:r>
              <a:rPr lang="en" sz="1100">
                <a:latin typeface="Roboto"/>
                <a:ea typeface="Roboto"/>
                <a:cs typeface="Roboto"/>
                <a:sym typeface="Roboto"/>
              </a:rPr>
              <a:t>used to crack the password</a:t>
            </a:r>
            <a:r>
              <a:rPr lang="en" sz="1200">
                <a:latin typeface="Roboto"/>
                <a:ea typeface="Roboto"/>
                <a:cs typeface="Roboto"/>
                <a:sym typeface="Roboto"/>
              </a:rPr>
              <a:t> </a:t>
            </a:r>
            <a:r>
              <a:rPr i="1" lang="en" sz="800">
                <a:solidFill>
                  <a:srgbClr val="FF0000"/>
                </a:solidFill>
                <a:latin typeface="Roboto"/>
                <a:ea typeface="Roboto"/>
                <a:cs typeface="Roboto"/>
                <a:sym typeface="Roboto"/>
              </a:rPr>
              <a:t>hydra -l ashton -P /usr/share/wordlists/rockyou.txt -s 80 -f -vV 192.168.1.105 http-get /company_folders/secret_folder</a:t>
            </a:r>
            <a:endParaRPr i="1" sz="800">
              <a:solidFill>
                <a:srgbClr val="FF0000"/>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t/>
            </a:r>
            <a:endParaRPr sz="1200">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t/>
            </a:r>
            <a:endParaRPr sz="1200">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sz="1200">
                <a:latin typeface="Roboto"/>
                <a:ea typeface="Roboto"/>
                <a:cs typeface="Roboto"/>
                <a:sym typeface="Roboto"/>
              </a:rPr>
              <a:t> </a:t>
            </a:r>
            <a:endParaRPr sz="1200">
              <a:latin typeface="Roboto"/>
              <a:ea typeface="Roboto"/>
              <a:cs typeface="Roboto"/>
              <a:sym typeface="Roboto"/>
            </a:endParaRPr>
          </a:p>
        </p:txBody>
      </p:sp>
      <p:grpSp>
        <p:nvGrpSpPr>
          <p:cNvPr id="196" name="Google Shape;196;p27"/>
          <p:cNvGrpSpPr/>
          <p:nvPr/>
        </p:nvGrpSpPr>
        <p:grpSpPr>
          <a:xfrm>
            <a:off x="457181" y="887903"/>
            <a:ext cx="533372" cy="533480"/>
            <a:chOff x="457200" y="1378813"/>
            <a:chExt cx="695400" cy="695450"/>
          </a:xfrm>
        </p:grpSpPr>
        <p:sp>
          <p:nvSpPr>
            <p:cNvPr id="197" name="Google Shape;197;p27"/>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01</a:t>
              </a:r>
              <a:endParaRPr sz="2100">
                <a:solidFill>
                  <a:srgbClr val="FFFFFF"/>
                </a:solidFill>
                <a:latin typeface="Roboto Light"/>
                <a:ea typeface="Roboto Light"/>
                <a:cs typeface="Roboto Light"/>
                <a:sym typeface="Roboto Light"/>
              </a:endParaRPr>
            </a:p>
          </p:txBody>
        </p:sp>
        <p:sp>
          <p:nvSpPr>
            <p:cNvPr id="198" name="Google Shape;198;p27"/>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9" name="Google Shape;199;p27"/>
          <p:cNvGrpSpPr/>
          <p:nvPr/>
        </p:nvGrpSpPr>
        <p:grpSpPr>
          <a:xfrm>
            <a:off x="3228956" y="887903"/>
            <a:ext cx="533372" cy="533480"/>
            <a:chOff x="457200" y="1378813"/>
            <a:chExt cx="695400" cy="695450"/>
          </a:xfrm>
        </p:grpSpPr>
        <p:sp>
          <p:nvSpPr>
            <p:cNvPr id="200" name="Google Shape;200;p27"/>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201" name="Google Shape;201;p27"/>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2" name="Google Shape;202;p27"/>
          <p:cNvSpPr/>
          <p:nvPr/>
        </p:nvSpPr>
        <p:spPr>
          <a:xfrm flipH="1">
            <a:off x="3496050" y="1480575"/>
            <a:ext cx="2428500" cy="31542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27"/>
          <p:cNvSpPr txBox="1"/>
          <p:nvPr/>
        </p:nvSpPr>
        <p:spPr>
          <a:xfrm>
            <a:off x="3496050" y="1480625"/>
            <a:ext cx="2428500" cy="31542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Clr>
                <a:schemeClr val="dk1"/>
              </a:buClr>
              <a:buSzPts val="1100"/>
              <a:buFont typeface="Arial"/>
              <a:buNone/>
            </a:pPr>
            <a:r>
              <a:rPr b="1" lang="en" sz="1200">
                <a:latin typeface="Roboto"/>
                <a:ea typeface="Roboto"/>
                <a:cs typeface="Roboto"/>
                <a:sym typeface="Roboto"/>
              </a:rPr>
              <a:t>Achievements</a:t>
            </a:r>
            <a:endParaRPr b="1" sz="1200">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t/>
            </a:r>
            <a:endParaRPr sz="1200">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sz="1200">
                <a:latin typeface="Roboto"/>
                <a:ea typeface="Roboto"/>
                <a:cs typeface="Roboto"/>
                <a:sym typeface="Roboto"/>
              </a:rPr>
              <a:t>This </a:t>
            </a:r>
            <a:r>
              <a:rPr lang="en" sz="1200">
                <a:latin typeface="Roboto"/>
                <a:ea typeface="Roboto"/>
                <a:cs typeface="Roboto"/>
                <a:sym typeface="Roboto"/>
              </a:rPr>
              <a:t>exploit</a:t>
            </a:r>
            <a:r>
              <a:rPr lang="en" sz="1200">
                <a:latin typeface="Roboto"/>
                <a:ea typeface="Roboto"/>
                <a:cs typeface="Roboto"/>
                <a:sym typeface="Roboto"/>
              </a:rPr>
              <a:t> revealed</a:t>
            </a:r>
            <a:endParaRPr sz="1200">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sz="1200">
                <a:latin typeface="Roboto"/>
                <a:ea typeface="Roboto"/>
                <a:cs typeface="Roboto"/>
                <a:sym typeface="Roboto"/>
              </a:rPr>
              <a:t>usernames and clues as to</a:t>
            </a:r>
            <a:endParaRPr sz="1200">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sz="1200">
                <a:latin typeface="Roboto"/>
                <a:ea typeface="Roboto"/>
                <a:cs typeface="Roboto"/>
                <a:sym typeface="Roboto"/>
              </a:rPr>
              <a:t>who had admin rights to</a:t>
            </a:r>
            <a:endParaRPr sz="1200">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sz="1200">
                <a:latin typeface="Roboto"/>
                <a:ea typeface="Roboto"/>
                <a:cs typeface="Roboto"/>
                <a:sym typeface="Roboto"/>
              </a:rPr>
              <a:t>specific folders.</a:t>
            </a:r>
            <a:endParaRPr sz="1200">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t/>
            </a:r>
            <a:endParaRPr sz="1200">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sz="1200">
                <a:latin typeface="Roboto"/>
                <a:ea typeface="Roboto"/>
                <a:cs typeface="Roboto"/>
                <a:sym typeface="Roboto"/>
              </a:rPr>
              <a:t>Discovered a </a:t>
            </a:r>
            <a:r>
              <a:rPr i="1" lang="en" sz="1200">
                <a:latin typeface="Roboto"/>
                <a:ea typeface="Roboto"/>
                <a:cs typeface="Roboto"/>
                <a:sym typeface="Roboto"/>
              </a:rPr>
              <a:t>secret_folder</a:t>
            </a:r>
            <a:r>
              <a:rPr lang="en" sz="1200">
                <a:latin typeface="Roboto"/>
                <a:ea typeface="Roboto"/>
                <a:cs typeface="Roboto"/>
                <a:sym typeface="Roboto"/>
              </a:rPr>
              <a:t> in the c</a:t>
            </a:r>
            <a:r>
              <a:rPr lang="en" sz="1200">
                <a:latin typeface="Roboto"/>
                <a:ea typeface="Roboto"/>
                <a:cs typeface="Roboto"/>
                <a:sym typeface="Roboto"/>
              </a:rPr>
              <a:t>ustomers.txt file</a:t>
            </a:r>
            <a:endParaRPr sz="1200">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t/>
            </a:r>
            <a:endParaRPr sz="1200">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sz="1200">
                <a:latin typeface="Roboto"/>
                <a:ea typeface="Roboto"/>
                <a:cs typeface="Roboto"/>
                <a:sym typeface="Roboto"/>
              </a:rPr>
              <a:t>Gained access to</a:t>
            </a:r>
            <a:endParaRPr sz="1200">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sz="1200">
                <a:latin typeface="Roboto"/>
                <a:ea typeface="Roboto"/>
                <a:cs typeface="Roboto"/>
                <a:sym typeface="Roboto"/>
              </a:rPr>
              <a:t>another user’s hashed</a:t>
            </a:r>
            <a:endParaRPr sz="1200">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sz="1200">
                <a:latin typeface="Roboto"/>
                <a:ea typeface="Roboto"/>
                <a:cs typeface="Roboto"/>
                <a:sym typeface="Roboto"/>
              </a:rPr>
              <a:t>password after successfully logging in as </a:t>
            </a:r>
            <a:r>
              <a:rPr i="1" lang="en" sz="1200">
                <a:latin typeface="Roboto"/>
                <a:ea typeface="Roboto"/>
                <a:cs typeface="Roboto"/>
                <a:sym typeface="Roboto"/>
              </a:rPr>
              <a:t>Ashton</a:t>
            </a:r>
            <a:endParaRPr i="1" sz="1200">
              <a:latin typeface="Roboto"/>
              <a:ea typeface="Roboto"/>
              <a:cs typeface="Roboto"/>
              <a:sym typeface="Roboto"/>
            </a:endParaRPr>
          </a:p>
        </p:txBody>
      </p:sp>
      <p:grpSp>
        <p:nvGrpSpPr>
          <p:cNvPr id="204" name="Google Shape;204;p27"/>
          <p:cNvGrpSpPr/>
          <p:nvPr/>
        </p:nvGrpSpPr>
        <p:grpSpPr>
          <a:xfrm>
            <a:off x="6134081" y="888653"/>
            <a:ext cx="533372" cy="533480"/>
            <a:chOff x="457200" y="1378813"/>
            <a:chExt cx="695400" cy="695450"/>
          </a:xfrm>
        </p:grpSpPr>
        <p:sp>
          <p:nvSpPr>
            <p:cNvPr id="205" name="Google Shape;205;p27"/>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03</a:t>
              </a:r>
              <a:endParaRPr sz="2100">
                <a:solidFill>
                  <a:srgbClr val="FFFFFF"/>
                </a:solidFill>
                <a:latin typeface="Roboto Light"/>
                <a:ea typeface="Roboto Light"/>
                <a:cs typeface="Roboto Light"/>
                <a:sym typeface="Roboto Light"/>
              </a:endParaRPr>
            </a:p>
          </p:txBody>
        </p:sp>
        <p:sp>
          <p:nvSpPr>
            <p:cNvPr id="206" name="Google Shape;206;p27"/>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7" name="Google Shape;207;p27"/>
          <p:cNvSpPr/>
          <p:nvPr/>
        </p:nvSpPr>
        <p:spPr>
          <a:xfrm flipH="1">
            <a:off x="6401175" y="1481325"/>
            <a:ext cx="2428500" cy="32523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27"/>
          <p:cNvSpPr txBox="1"/>
          <p:nvPr/>
        </p:nvSpPr>
        <p:spPr>
          <a:xfrm>
            <a:off x="6401175" y="1481374"/>
            <a:ext cx="2371500" cy="32523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None/>
            </a:pPr>
            <a:r>
              <a:t/>
            </a:r>
            <a:endParaRPr sz="1200">
              <a:latin typeface="Roboto"/>
              <a:ea typeface="Roboto"/>
              <a:cs typeface="Roboto"/>
              <a:sym typeface="Roboto"/>
            </a:endParaRPr>
          </a:p>
        </p:txBody>
      </p:sp>
      <p:pic>
        <p:nvPicPr>
          <p:cNvPr id="209" name="Google Shape;209;p27"/>
          <p:cNvPicPr preferRelativeResize="0"/>
          <p:nvPr/>
        </p:nvPicPr>
        <p:blipFill>
          <a:blip r:embed="rId3">
            <a:alphaModFix/>
          </a:blip>
          <a:stretch>
            <a:fillRect/>
          </a:stretch>
        </p:blipFill>
        <p:spPr>
          <a:xfrm>
            <a:off x="6614723" y="1530498"/>
            <a:ext cx="2001399" cy="2546925"/>
          </a:xfrm>
          <a:prstGeom prst="rect">
            <a:avLst/>
          </a:prstGeom>
          <a:noFill/>
          <a:ln>
            <a:noFill/>
          </a:ln>
        </p:spPr>
      </p:pic>
      <p:pic>
        <p:nvPicPr>
          <p:cNvPr id="210" name="Google Shape;210;p27"/>
          <p:cNvPicPr preferRelativeResize="0"/>
          <p:nvPr/>
        </p:nvPicPr>
        <p:blipFill rotWithShape="1">
          <a:blip r:embed="rId4">
            <a:alphaModFix/>
          </a:blip>
          <a:srcRect b="33288" l="-3473" r="35892" t="49443"/>
          <a:stretch/>
        </p:blipFill>
        <p:spPr>
          <a:xfrm>
            <a:off x="6401176" y="4128656"/>
            <a:ext cx="2428500" cy="40971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Paradigm">
  <a:themeElements>
    <a:clrScheme name="Paradigm">
      <a:dk1>
        <a:srgbClr val="31394D"/>
      </a:dk1>
      <a:lt1>
        <a:srgbClr val="FFFFFF"/>
      </a:lt1>
      <a:dk2>
        <a:srgbClr val="666666"/>
      </a:dk2>
      <a:lt2>
        <a:srgbClr val="626B73"/>
      </a:lt2>
      <a:accent1>
        <a:srgbClr val="002F4A"/>
      </a:accent1>
      <a:accent2>
        <a:srgbClr val="D9C4B1"/>
      </a:accent2>
      <a:accent3>
        <a:srgbClr val="EDE3DA"/>
      </a:accent3>
      <a:accent4>
        <a:srgbClr val="B85741"/>
      </a:accent4>
      <a:accent5>
        <a:srgbClr val="009384"/>
      </a:accent5>
      <a:accent6>
        <a:srgbClr val="D0F6FF"/>
      </a:accent6>
      <a:hlink>
        <a:srgbClr val="009384"/>
      </a:hlink>
      <a:folHlink>
        <a:srgbClr val="00938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